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rean" id="{9820EEC4-6280-4411-9F15-7264C51539E8}">
          <p14:sldIdLst>
            <p14:sldId id="256"/>
            <p14:sldId id="258"/>
            <p14:sldId id="263"/>
            <p14:sldId id="259"/>
            <p14:sldId id="260"/>
            <p14:sldId id="261"/>
            <p14:sldId id="277"/>
            <p14:sldId id="278"/>
            <p14:sldId id="279"/>
            <p14:sldId id="280"/>
          </p14:sldIdLst>
        </p14:section>
        <p14:section name="Vietnamese" id="{2BE51B0C-7337-4849-B9AE-0F934AF38FE6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60"/>
  </p:normalViewPr>
  <p:slideViewPr>
    <p:cSldViewPr snapToGrid="0">
      <p:cViewPr>
        <p:scale>
          <a:sx n="75" d="100"/>
          <a:sy n="75" d="100"/>
        </p:scale>
        <p:origin x="54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7951B-B6CF-3C6D-F152-A1FC046E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FFDE340-B859-D1AD-16FC-EB80F4EDC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10" name="순서도: 처리 9">
            <a:extLst>
              <a:ext uri="{FF2B5EF4-FFF2-40B4-BE49-F238E27FC236}">
                <a16:creationId xmlns:a16="http://schemas.microsoft.com/office/drawing/2014/main" id="{50365125-8D55-CDF3-6F3B-0A31D2AE00B4}"/>
              </a:ext>
            </a:extLst>
          </p:cNvPr>
          <p:cNvSpPr/>
          <p:nvPr userDrawn="1"/>
        </p:nvSpPr>
        <p:spPr>
          <a:xfrm>
            <a:off x="0" y="6441440"/>
            <a:ext cx="12192000" cy="416561"/>
          </a:xfrm>
          <a:prstGeom prst="flowChartProcess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7DB9CED-A906-31F0-0E08-53CFB737C929}"/>
              </a:ext>
            </a:extLst>
          </p:cNvPr>
          <p:cNvSpPr/>
          <p:nvPr userDrawn="1"/>
        </p:nvSpPr>
        <p:spPr>
          <a:xfrm>
            <a:off x="28171" y="6511228"/>
            <a:ext cx="92076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err="1">
                <a:solidFill>
                  <a:schemeClr val="bg1"/>
                </a:solidFill>
              </a:rPr>
              <a:t>Lot</a:t>
            </a:r>
            <a:r>
              <a:rPr lang="ko-KR" altLang="en-US" sz="1200" b="1" dirty="0">
                <a:solidFill>
                  <a:schemeClr val="bg1"/>
                </a:solidFill>
              </a:rPr>
              <a:t> DV3-2.10, 2nd </a:t>
            </a:r>
            <a:r>
              <a:rPr lang="ko-KR" altLang="en-US" sz="1200" b="1" dirty="0" err="1">
                <a:solidFill>
                  <a:schemeClr val="bg1"/>
                </a:solidFill>
              </a:rPr>
              <a:t>Floor</a:t>
            </a:r>
            <a:r>
              <a:rPr lang="ko-KR" altLang="en-US" sz="1200" b="1" dirty="0">
                <a:solidFill>
                  <a:schemeClr val="bg1"/>
                </a:solidFill>
              </a:rPr>
              <a:t>, CT2&amp;3 </a:t>
            </a:r>
            <a:r>
              <a:rPr lang="ko-KR" altLang="en-US" sz="1200" b="1" dirty="0" err="1">
                <a:solidFill>
                  <a:schemeClr val="bg1"/>
                </a:solidFill>
              </a:rPr>
              <a:t>Building</a:t>
            </a:r>
            <a:r>
              <a:rPr lang="ko-KR" altLang="en-US" sz="1200" b="1" dirty="0">
                <a:solidFill>
                  <a:schemeClr val="bg1"/>
                </a:solidFill>
              </a:rPr>
              <a:t>, Dream </a:t>
            </a:r>
            <a:r>
              <a:rPr lang="ko-KR" altLang="en-US" sz="1200" b="1" dirty="0" err="1">
                <a:solidFill>
                  <a:schemeClr val="bg1"/>
                </a:solidFill>
              </a:rPr>
              <a:t>Town</a:t>
            </a:r>
            <a:r>
              <a:rPr lang="ko-KR" altLang="en-US" sz="1200" b="1" dirty="0">
                <a:solidFill>
                  <a:schemeClr val="bg1"/>
                </a:solidFill>
              </a:rPr>
              <a:t> </a:t>
            </a:r>
            <a:r>
              <a:rPr lang="ko-KR" altLang="en-US" sz="1200" b="1" dirty="0" err="1">
                <a:solidFill>
                  <a:schemeClr val="bg1"/>
                </a:solidFill>
              </a:rPr>
              <a:t>Urban</a:t>
            </a:r>
            <a:r>
              <a:rPr lang="ko-KR" altLang="en-US" sz="1200" b="1" dirty="0">
                <a:solidFill>
                  <a:schemeClr val="bg1"/>
                </a:solidFill>
              </a:rPr>
              <a:t>, </a:t>
            </a:r>
            <a:r>
              <a:rPr lang="en-US" altLang="ko-KR" sz="1200" b="1" dirty="0">
                <a:solidFill>
                  <a:schemeClr val="bg1"/>
                </a:solidFill>
              </a:rPr>
              <a:t>70 street, Tay Mo Ward, Nam Tu </a:t>
            </a:r>
            <a:r>
              <a:rPr lang="en-US" altLang="ko-KR" sz="1200" b="1" dirty="0" err="1">
                <a:solidFill>
                  <a:schemeClr val="bg1"/>
                </a:solidFill>
              </a:rPr>
              <a:t>Liem</a:t>
            </a:r>
            <a:r>
              <a:rPr lang="en-US" altLang="ko-KR" sz="1200" b="1" dirty="0">
                <a:solidFill>
                  <a:schemeClr val="bg1"/>
                </a:solidFill>
              </a:rPr>
              <a:t> District, Hanoi city.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BE5760-357A-6C2E-DA11-7B199DEFE4BD}"/>
              </a:ext>
            </a:extLst>
          </p:cNvPr>
          <p:cNvSpPr/>
          <p:nvPr userDrawn="1"/>
        </p:nvSpPr>
        <p:spPr>
          <a:xfrm>
            <a:off x="9428865" y="6507480"/>
            <a:ext cx="2768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T. 84-04-3212-3727 / F. 84-3212-3728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D3213-00C3-0205-25D1-E4739B79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631587-E096-F437-244F-8CC1C79F3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A84534-69B3-EFC7-3FB1-3DEFBE0B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9B0D7B-BAAC-AD17-5DDF-40AB0866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22335F-C1E9-69FA-6703-0E787907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58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E40F61C-2F41-4D79-012C-5460CB8EF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C8DBAE-77FD-CCF3-2CA8-45CE23BA9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54A4CA-669F-4F1D-E1D6-5894353F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69BD90-F12E-1F14-B027-411F5EEA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A12A67-1ACB-38C1-9EF6-40582947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79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5E608-7229-30B0-720E-CF056139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484D5A-EE8E-9906-FE11-90BD17E2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3FA89F-9C5B-0BDE-C79B-C882211A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2E8DA4-6A22-FE08-E533-F9C2D49A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28F0B0-B1A3-13DA-D315-B220005E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37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1E5FE-FBE6-2B8B-E9F6-33683A0D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73ECF6-2889-F790-17C0-18FBDBBD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9C0FAD-863F-C91D-5279-5BB4B04D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A9D624-D54B-F5E3-1856-2D453831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6A2B08-933C-6211-5014-A35D1BD6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93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47763-049D-640D-D1F2-94A281F4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D056EE-030A-2117-43C4-C2FE6762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F67933-E7AE-C451-187A-D7A1993A9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1BC3B1-46D5-FC1F-85E0-296228A0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EF9A4B-DCED-B66C-4AB8-8134ACA0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68B923-970C-5A7B-A2F1-4B54AAD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10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F3E6D1-E029-318D-0A88-7658C519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02EA74-A8C5-B260-2BAB-8FDCD8E5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88F53E-EA88-A01B-49DF-FC0620C0E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A3DE6A-B795-35BE-04D4-6604B96A5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447AC68-DC97-3EC7-2224-026D816B0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45ABFB-A228-40A1-06C7-02A5134E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6AEA93A-3F91-151F-C17F-46F66D56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A24AA4-DE91-7FEA-5F54-B10AC0DA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33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C7894-29C7-A4A9-31E9-31145546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3DD73DD-DB12-2A23-4A65-6B61FD18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8CBC-C9B0-6D39-71C0-E20F1539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77D302-A395-1DC7-94E5-AB3E0B62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38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0F9D561-70DE-5EA4-9BFF-2CB8B96C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79969B-1BC8-A995-6B68-8C6652D5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B43C73-D382-A2D3-5DFE-149A4A15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9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DC9246-4A7A-2AB4-5696-A1F043B5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C18DFF-3123-3B4E-DCE8-C5B0E83F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0EA255-8049-66F1-DF75-56DAB026E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16DF3A-F7C0-C37D-45F0-392A1A97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5FCEB-E375-3EC6-5964-1E10D9FD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58435D-D114-8E23-BF86-E1C7AF0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5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639B4-E007-8439-BE28-885DC57E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C4FCBF6-BAE8-059A-574A-661C41144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F6CB47-CDFD-C6BA-6FAE-D24D2B027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1F19DF-14D2-E9BB-FE79-CC217E8C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10EF19-FC02-1567-4D1A-ACBFF79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BE5E8C-C133-5129-07C7-01229D56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775165B-DF65-1B1F-688C-27C3C8FE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87C62A-414C-DC66-28ED-488BB5D5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C98AB0-CB21-75BD-F4EC-EF350840B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F4B9-24A7-4587-B95F-C0CE9FC7157E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BAABAF-3506-F70B-B8CF-2C8AF8532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BC98C6-DBDA-3CFE-CDB7-D5D45BFB1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C00E-224C-40C3-B23F-2F2AD37DD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04F0912-09E2-F9DB-936E-C00C2423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173" y="76727"/>
            <a:ext cx="965555" cy="9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6EDF41-D838-4607-2F14-7EEF78E4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71" y="45823"/>
            <a:ext cx="1585002" cy="9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1648265" y="3070735"/>
            <a:ext cx="910101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820E62-15D1-7B4E-3937-D25FF2EE89D0}"/>
              </a:ext>
            </a:extLst>
          </p:cNvPr>
          <p:cNvSpPr txBox="1"/>
          <p:nvPr/>
        </p:nvSpPr>
        <p:spPr>
          <a:xfrm>
            <a:off x="1965530" y="1689334"/>
            <a:ext cx="873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HY각헤드라인M"/>
              </a:rPr>
              <a:t>VINA MT Web site 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HY각헤드라인M"/>
              </a:rPr>
              <a:t>활용 교육 자료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C655A-084C-0CAA-5C3E-9FC47EB78BE2}"/>
              </a:ext>
            </a:extLst>
          </p:cNvPr>
          <p:cNvSpPr txBox="1"/>
          <p:nvPr/>
        </p:nvSpPr>
        <p:spPr>
          <a:xfrm>
            <a:off x="1561494" y="3429000"/>
            <a:ext cx="7103227" cy="1296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>
                <a:latin typeface="+mn-ea"/>
              </a:rPr>
              <a:t>본 교육자료는 사내 및 고객사 배포용으로 제작 됨</a:t>
            </a:r>
            <a:endParaRPr lang="en-US" altLang="ko-KR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+mn-ea"/>
              </a:rPr>
              <a:t>출처</a:t>
            </a:r>
            <a:r>
              <a:rPr lang="en-US" altLang="ko-KR" dirty="0">
                <a:latin typeface="+mn-ea"/>
              </a:rPr>
              <a:t>) VINA MT</a:t>
            </a:r>
            <a:endParaRPr lang="ko-KR" altLang="en-US" dirty="0">
              <a:latin typeface="+mn-ea"/>
            </a:endParaRPr>
          </a:p>
        </p:txBody>
      </p:sp>
      <p:sp>
        <p:nvSpPr>
          <p:cNvPr id="14" name="텍스트 개체 틀 3">
            <a:extLst>
              <a:ext uri="{FF2B5EF4-FFF2-40B4-BE49-F238E27FC236}">
                <a16:creationId xmlns:a16="http://schemas.microsoft.com/office/drawing/2014/main" id="{99129D97-CA51-CE83-69FC-1E5C74409568}"/>
              </a:ext>
            </a:extLst>
          </p:cNvPr>
          <p:cNvSpPr txBox="1">
            <a:spLocks/>
          </p:cNvSpPr>
          <p:nvPr/>
        </p:nvSpPr>
        <p:spPr bwMode="auto">
          <a:xfrm>
            <a:off x="3435887" y="5197468"/>
            <a:ext cx="48958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kumimoji="0" lang="en-US" altLang="ko-KR" sz="2800" b="1" dirty="0">
                <a:solidFill>
                  <a:srgbClr val="17375E"/>
                </a:solidFill>
                <a:latin typeface="Arial" pitchFamily="34" charset="0"/>
                <a:ea typeface="맑은 고딕" pitchFamily="50" charset="-127"/>
              </a:rPr>
              <a:t>VINA MT</a:t>
            </a: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ko-KR" sz="2800" b="1" dirty="0">
                <a:solidFill>
                  <a:srgbClr val="17375E"/>
                </a:solidFill>
                <a:latin typeface="Arial" pitchFamily="34" charset="0"/>
                <a:ea typeface="맑은 고딕" pitchFamily="50" charset="-127"/>
              </a:rPr>
              <a:t>2022. </a:t>
            </a:r>
            <a:r>
              <a:rPr lang="en-US" altLang="ko-KR" sz="2800" b="1" dirty="0">
                <a:solidFill>
                  <a:srgbClr val="17375E"/>
                </a:solidFill>
                <a:latin typeface="Arial" pitchFamily="34" charset="0"/>
                <a:ea typeface="맑은 고딕" pitchFamily="50" charset="-127"/>
              </a:rPr>
              <a:t>10</a:t>
            </a:r>
            <a:r>
              <a:rPr kumimoji="0" lang="en-US" altLang="ko-KR" sz="2800" b="1" dirty="0">
                <a:solidFill>
                  <a:srgbClr val="17375E"/>
                </a:solidFill>
                <a:latin typeface="Arial" pitchFamily="34" charset="0"/>
                <a:ea typeface="맑은 고딕" pitchFamily="50" charset="-127"/>
              </a:rPr>
              <a:t>. 03</a:t>
            </a:r>
            <a:endParaRPr kumimoji="0" lang="ko-KR" altLang="en-US" sz="2800" b="1" dirty="0">
              <a:solidFill>
                <a:srgbClr val="17375E"/>
              </a:solidFill>
              <a:latin typeface="Arial" pitchFamily="34" charset="0"/>
              <a:ea typeface="맑은 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154016B-0AF8-9F95-52E5-07C15BBA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" y="55657"/>
            <a:ext cx="3267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0D7B92-6EC8-B035-B403-B7977AC5454C}"/>
              </a:ext>
            </a:extLst>
          </p:cNvPr>
          <p:cNvSpPr txBox="1"/>
          <p:nvPr/>
        </p:nvSpPr>
        <p:spPr>
          <a:xfrm>
            <a:off x="3435887" y="2433970"/>
            <a:ext cx="4895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https://vinamt.com/en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014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940718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Check LAB calibration items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3DE0E76B-02A8-2F6D-3F25-42D9B7615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8" y="829750"/>
            <a:ext cx="8062418" cy="550805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7275CB2-381B-520E-5224-167DA7A464B7}"/>
              </a:ext>
            </a:extLst>
          </p:cNvPr>
          <p:cNvSpPr/>
          <p:nvPr/>
        </p:nvSpPr>
        <p:spPr>
          <a:xfrm>
            <a:off x="1071557" y="2672604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1C72342-F210-C510-6A72-FD45D0CD1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2742362"/>
            <a:ext cx="3406140" cy="1986915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0D951B-BD0B-F346-D590-EE9B18970122}"/>
              </a:ext>
            </a:extLst>
          </p:cNvPr>
          <p:cNvSpPr/>
          <p:nvPr/>
        </p:nvSpPr>
        <p:spPr>
          <a:xfrm>
            <a:off x="389257" y="2672604"/>
            <a:ext cx="38100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27D24-7916-F528-9244-E00404277522}"/>
              </a:ext>
            </a:extLst>
          </p:cNvPr>
          <p:cNvSpPr txBox="1"/>
          <p:nvPr/>
        </p:nvSpPr>
        <p:spPr>
          <a:xfrm>
            <a:off x="3067197" y="1328591"/>
            <a:ext cx="5951220" cy="740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rgbClr val="FF0000"/>
                </a:solidFill>
              </a:rPr>
              <a:t>LAB </a:t>
            </a:r>
            <a:r>
              <a:rPr lang="ko-KR" altLang="en-US" sz="1500" b="1" dirty="0">
                <a:solidFill>
                  <a:srgbClr val="FF0000"/>
                </a:solidFill>
              </a:rPr>
              <a:t>교정품목 관리</a:t>
            </a:r>
            <a:endParaRPr lang="en-US" altLang="ko-KR" sz="15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rgbClr val="FF0000"/>
                </a:solidFill>
              </a:rPr>
              <a:t> : LAB </a:t>
            </a:r>
            <a:r>
              <a:rPr lang="ko-KR" altLang="en-US" sz="1500" dirty="0">
                <a:solidFill>
                  <a:srgbClr val="FF0000"/>
                </a:solidFill>
              </a:rPr>
              <a:t>교정품목 현재 상태 확인 기능</a:t>
            </a:r>
            <a:r>
              <a:rPr lang="en-US" altLang="ko-KR" sz="1500" dirty="0">
                <a:solidFill>
                  <a:srgbClr val="FF0000"/>
                </a:solidFill>
              </a:rPr>
              <a:t> 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259093-BF5D-454F-9431-30D6232C663A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en-US" altLang="ko-KR" sz="1800" b="1" dirty="0">
                <a:solidFill>
                  <a:srgbClr val="FF0000"/>
                </a:solidFill>
              </a:rPr>
              <a:t>LAB </a:t>
            </a:r>
            <a:r>
              <a:rPr lang="ko-KR" altLang="en-US" sz="1800" b="1" dirty="0">
                <a:solidFill>
                  <a:srgbClr val="FF0000"/>
                </a:solidFill>
              </a:rPr>
              <a:t>교정품목 관리</a:t>
            </a:r>
            <a:br>
              <a:rPr lang="en-US" altLang="ko-KR" sz="1800" b="1" dirty="0">
                <a:solidFill>
                  <a:srgbClr val="FF0000"/>
                </a:solidFill>
              </a:rPr>
            </a:br>
            <a:endParaRPr lang="en-US" altLang="ko-KR" sz="18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800" dirty="0">
                <a:solidFill>
                  <a:schemeClr val="tx1"/>
                </a:solidFill>
              </a:rPr>
              <a:t>버튼 선택시 </a:t>
            </a:r>
            <a:r>
              <a:rPr lang="ko-KR" altLang="en-US" dirty="0">
                <a:solidFill>
                  <a:schemeClr val="tx1"/>
                </a:solidFill>
              </a:rPr>
              <a:t>랩교정품목</a:t>
            </a:r>
            <a:r>
              <a:rPr lang="ko-KR" altLang="en-US" sz="1800" dirty="0">
                <a:solidFill>
                  <a:schemeClr val="tx1"/>
                </a:solidFill>
              </a:rPr>
              <a:t> 관리 페이지로 이동</a:t>
            </a:r>
            <a:br>
              <a:rPr lang="en-US" altLang="ko-KR" sz="1800" dirty="0">
                <a:solidFill>
                  <a:schemeClr val="tx1"/>
                </a:solidFill>
              </a:rPr>
            </a:b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800" dirty="0">
                <a:solidFill>
                  <a:schemeClr val="tx1"/>
                </a:solidFill>
              </a:rPr>
              <a:t>클릭하여 계측기별 상태별 현황 검색가능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  <a:br>
              <a:rPr lang="en-US" altLang="ko-KR" sz="1800" dirty="0">
                <a:solidFill>
                  <a:schemeClr val="tx1"/>
                </a:solidFill>
              </a:rPr>
            </a:br>
            <a:r>
              <a:rPr lang="en-US" altLang="ko-KR" sz="1800" dirty="0">
                <a:solidFill>
                  <a:schemeClr val="tx1"/>
                </a:solidFill>
              </a:rPr>
              <a:t>2-1: </a:t>
            </a:r>
            <a:r>
              <a:rPr lang="ko-KR" altLang="en-US" sz="1800" dirty="0">
                <a:solidFill>
                  <a:schemeClr val="tx1"/>
                </a:solidFill>
              </a:rPr>
              <a:t>상태 선택 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단일 선택제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3" name="직사각형 10">
            <a:extLst>
              <a:ext uri="{FF2B5EF4-FFF2-40B4-BE49-F238E27FC236}">
                <a16:creationId xmlns:a16="http://schemas.microsoft.com/office/drawing/2014/main" id="{59123353-6A78-4B85-B4D0-70558C161C31}"/>
              </a:ext>
            </a:extLst>
          </p:cNvPr>
          <p:cNvSpPr/>
          <p:nvPr/>
        </p:nvSpPr>
        <p:spPr>
          <a:xfrm>
            <a:off x="2815690" y="2677676"/>
            <a:ext cx="3585110" cy="2180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3D411E6-AB72-45CF-834C-CBA0C7642B35}"/>
              </a:ext>
            </a:extLst>
          </p:cNvPr>
          <p:cNvSpPr/>
          <p:nvPr/>
        </p:nvSpPr>
        <p:spPr>
          <a:xfrm>
            <a:off x="30543" y="2711688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E2F399E-965A-44BE-BC82-539A85B9518D}"/>
              </a:ext>
            </a:extLst>
          </p:cNvPr>
          <p:cNvSpPr/>
          <p:nvPr/>
        </p:nvSpPr>
        <p:spPr>
          <a:xfrm>
            <a:off x="1385209" y="232319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236E8C-259B-4F32-9A02-BBF67101712E}"/>
              </a:ext>
            </a:extLst>
          </p:cNvPr>
          <p:cNvGrpSpPr/>
          <p:nvPr/>
        </p:nvGrpSpPr>
        <p:grpSpPr>
          <a:xfrm>
            <a:off x="4195366" y="2224615"/>
            <a:ext cx="776128" cy="388620"/>
            <a:chOff x="1077591" y="3940947"/>
            <a:chExt cx="776128" cy="38862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1F4B8E2-9425-4E88-A0EF-149B9CB547C5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직사각형 19">
              <a:extLst>
                <a:ext uri="{FF2B5EF4-FFF2-40B4-BE49-F238E27FC236}">
                  <a16:creationId xmlns:a16="http://schemas.microsoft.com/office/drawing/2014/main" id="{010A93AB-03EF-4DD4-AF46-FC383390A9AC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2-1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00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04F0912-09E2-F9DB-936E-C00C2423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173" y="76727"/>
            <a:ext cx="965555" cy="9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6EDF41-D838-4607-2F14-7EEF78E4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71" y="45823"/>
            <a:ext cx="1585002" cy="9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1648265" y="3070735"/>
            <a:ext cx="910101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820E62-15D1-7B4E-3937-D25FF2EE89D0}"/>
              </a:ext>
            </a:extLst>
          </p:cNvPr>
          <p:cNvSpPr txBox="1"/>
          <p:nvPr/>
        </p:nvSpPr>
        <p:spPr>
          <a:xfrm>
            <a:off x="770022" y="1252454"/>
            <a:ext cx="10231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Tài</a:t>
            </a: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 </a:t>
            </a:r>
            <a:r>
              <a:rPr lang="en-US" altLang="ko-KR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liệu</a:t>
            </a: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 </a:t>
            </a:r>
            <a:r>
              <a:rPr lang="en-US" altLang="ko-KR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hướng</a:t>
            </a: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 </a:t>
            </a:r>
            <a:r>
              <a:rPr lang="en-US" altLang="ko-KR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dẫn</a:t>
            </a: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 </a:t>
            </a:r>
            <a:r>
              <a:rPr lang="en-US" altLang="ko-KR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sử</a:t>
            </a: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 </a:t>
            </a:r>
            <a:r>
              <a:rPr lang="en-US" altLang="ko-KR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dụng</a:t>
            </a: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Y각헤드라인M"/>
                <a:cs typeface="Times New Roman" panose="02020603050405020304" pitchFamily="18" charset="0"/>
              </a:rPr>
              <a:t>Website VINA MT</a:t>
            </a:r>
            <a:endParaRPr lang="ko-KR" altLang="en-US" sz="4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Y각헤드라인M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C655A-084C-0CAA-5C3E-9FC47EB78BE2}"/>
              </a:ext>
            </a:extLst>
          </p:cNvPr>
          <p:cNvSpPr txBox="1"/>
          <p:nvPr/>
        </p:nvSpPr>
        <p:spPr>
          <a:xfrm>
            <a:off x="1561494" y="3429000"/>
            <a:ext cx="7606570" cy="130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VINA MT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텍스트 개체 틀 3">
            <a:extLst>
              <a:ext uri="{FF2B5EF4-FFF2-40B4-BE49-F238E27FC236}">
                <a16:creationId xmlns:a16="http://schemas.microsoft.com/office/drawing/2014/main" id="{99129D97-CA51-CE83-69FC-1E5C74409568}"/>
              </a:ext>
            </a:extLst>
          </p:cNvPr>
          <p:cNvSpPr txBox="1">
            <a:spLocks/>
          </p:cNvSpPr>
          <p:nvPr/>
        </p:nvSpPr>
        <p:spPr bwMode="auto">
          <a:xfrm>
            <a:off x="3435887" y="5197468"/>
            <a:ext cx="48958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kumimoji="0" lang="en-US" altLang="ko-KR" sz="2800" b="1" dirty="0">
                <a:solidFill>
                  <a:srgbClr val="17375E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VINA MT</a:t>
            </a: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ko-KR" sz="2800" b="1" dirty="0">
                <a:solidFill>
                  <a:srgbClr val="17375E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2022. </a:t>
            </a:r>
            <a:r>
              <a:rPr lang="en-US" altLang="ko-KR" sz="2800" b="1" dirty="0">
                <a:solidFill>
                  <a:srgbClr val="17375E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10</a:t>
            </a:r>
            <a:r>
              <a:rPr kumimoji="0" lang="en-US" altLang="ko-KR" sz="2800" b="1" dirty="0">
                <a:solidFill>
                  <a:srgbClr val="17375E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. 03</a:t>
            </a:r>
            <a:endParaRPr kumimoji="0" lang="ko-KR" altLang="en-US" sz="2800" b="1" dirty="0">
              <a:solidFill>
                <a:srgbClr val="17375E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154016B-0AF8-9F95-52E5-07C15BBA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" y="55657"/>
            <a:ext cx="3267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0D7B92-6EC8-B035-B403-B7977AC5454C}"/>
              </a:ext>
            </a:extLst>
          </p:cNvPr>
          <p:cNvSpPr txBox="1"/>
          <p:nvPr/>
        </p:nvSpPr>
        <p:spPr>
          <a:xfrm>
            <a:off x="3435887" y="2545730"/>
            <a:ext cx="4895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3366"/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https://vinamt.com/en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5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156849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Introduction to Calibration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D02A62D-2822-93DE-D5CF-8E70A16D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83" y="829750"/>
            <a:ext cx="9917633" cy="55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3321411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Online service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18944A18-FE23-5EE2-8011-AD1688935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869886"/>
            <a:ext cx="981456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7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4632667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Calibration information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F5EE22A-586A-62E5-2893-BD9289CB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829750"/>
            <a:ext cx="9845040" cy="55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4918002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- Introduction to company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CB1E31A0-AA01-B528-DA58-BD934F7B0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272" y="869886"/>
            <a:ext cx="9751456" cy="5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2236177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로그인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- Login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C419DCD2-32DE-0E25-FA48-93C973CBA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1" y="791975"/>
            <a:ext cx="9917677" cy="55786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170727-F7FA-40CC-8CD4-E6C9CF022F71}"/>
              </a:ext>
            </a:extLst>
          </p:cNvPr>
          <p:cNvSpPr/>
          <p:nvPr/>
        </p:nvSpPr>
        <p:spPr>
          <a:xfrm>
            <a:off x="1214926" y="2050181"/>
            <a:ext cx="2125040" cy="875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Đăng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bằng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khoản</a:t>
            </a:r>
            <a:r>
              <a:rPr lang="en-US" b="1" dirty="0">
                <a:solidFill>
                  <a:srgbClr val="FF0000"/>
                </a:solidFill>
              </a:rPr>
              <a:t> do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VinaMT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cấp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416535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Calibration Management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BEA07EC8-7FCE-6F63-04B5-1D9141485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83" y="916052"/>
            <a:ext cx="8145774" cy="529424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648995-60F9-EF38-95BE-E385B1FDD16F}"/>
              </a:ext>
            </a:extLst>
          </p:cNvPr>
          <p:cNvSpPr/>
          <p:nvPr/>
        </p:nvSpPr>
        <p:spPr>
          <a:xfrm>
            <a:off x="344307" y="1823185"/>
            <a:ext cx="38100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B35871-68A4-69C6-DE69-431C26B9A214}"/>
              </a:ext>
            </a:extLst>
          </p:cNvPr>
          <p:cNvSpPr/>
          <p:nvPr/>
        </p:nvSpPr>
        <p:spPr>
          <a:xfrm>
            <a:off x="909442" y="2159063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380D1BA-A9E2-A4EE-16F0-114AE4C401F9}"/>
              </a:ext>
            </a:extLst>
          </p:cNvPr>
          <p:cNvSpPr/>
          <p:nvPr/>
        </p:nvSpPr>
        <p:spPr>
          <a:xfrm>
            <a:off x="7616546" y="2869176"/>
            <a:ext cx="59436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1A5F3B8-40C7-6D49-16B5-0659B19FDB24}"/>
              </a:ext>
            </a:extLst>
          </p:cNvPr>
          <p:cNvSpPr/>
          <p:nvPr/>
        </p:nvSpPr>
        <p:spPr>
          <a:xfrm>
            <a:off x="6917565" y="2869176"/>
            <a:ext cx="699626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7ED1EC3-ED58-4E18-7854-15DCB61FD38F}"/>
              </a:ext>
            </a:extLst>
          </p:cNvPr>
          <p:cNvSpPr/>
          <p:nvPr/>
        </p:nvSpPr>
        <p:spPr>
          <a:xfrm>
            <a:off x="965535" y="3234690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8B451D6-E88C-B3F3-BCFB-AEB1CC94699A}"/>
              </a:ext>
            </a:extLst>
          </p:cNvPr>
          <p:cNvSpPr/>
          <p:nvPr/>
        </p:nvSpPr>
        <p:spPr>
          <a:xfrm>
            <a:off x="2627743" y="4818862"/>
            <a:ext cx="1135380" cy="1321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D1ADE7A-0A62-74F5-4156-9BB555FF54D0}"/>
              </a:ext>
            </a:extLst>
          </p:cNvPr>
          <p:cNvSpPr/>
          <p:nvPr/>
        </p:nvSpPr>
        <p:spPr>
          <a:xfrm>
            <a:off x="7379579" y="4760954"/>
            <a:ext cx="483020" cy="1321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C64AF-DBFF-48D8-8175-1AC2086CC655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ty,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/model…)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Reset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ko-KR" altLang="en-US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)t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C800E49-3975-4982-85CE-DA211C80902B}"/>
              </a:ext>
            </a:extLst>
          </p:cNvPr>
          <p:cNvSpPr/>
          <p:nvPr/>
        </p:nvSpPr>
        <p:spPr>
          <a:xfrm>
            <a:off x="701120" y="143062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97738A9-0230-4114-9F8D-3E56F0543A27}"/>
              </a:ext>
            </a:extLst>
          </p:cNvPr>
          <p:cNvSpPr/>
          <p:nvPr/>
        </p:nvSpPr>
        <p:spPr>
          <a:xfrm>
            <a:off x="1741663" y="219814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BC05B44-75CD-4B99-98F2-4C0BF2AE74EC}"/>
              </a:ext>
            </a:extLst>
          </p:cNvPr>
          <p:cNvSpPr/>
          <p:nvPr/>
        </p:nvSpPr>
        <p:spPr>
          <a:xfrm>
            <a:off x="1036551" y="2842132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7DA01BDF-9544-440F-B61D-B8E029F4D07B}"/>
              </a:ext>
            </a:extLst>
          </p:cNvPr>
          <p:cNvSpPr/>
          <p:nvPr/>
        </p:nvSpPr>
        <p:spPr>
          <a:xfrm>
            <a:off x="7083537" y="2506034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9E288E7-77C6-45BE-9216-0A9FAA8512F7}"/>
              </a:ext>
            </a:extLst>
          </p:cNvPr>
          <p:cNvSpPr/>
          <p:nvPr/>
        </p:nvSpPr>
        <p:spPr>
          <a:xfrm>
            <a:off x="7755202" y="2506034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010BF32-2DE2-494D-9E07-01012BD7F2C2}"/>
              </a:ext>
            </a:extLst>
          </p:cNvPr>
          <p:cNvSpPr/>
          <p:nvPr/>
        </p:nvSpPr>
        <p:spPr>
          <a:xfrm>
            <a:off x="2119208" y="516904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407BD92-9C5A-49E1-A5C4-D44398809CF2}"/>
              </a:ext>
            </a:extLst>
          </p:cNvPr>
          <p:cNvSpPr/>
          <p:nvPr/>
        </p:nvSpPr>
        <p:spPr>
          <a:xfrm>
            <a:off x="6950330" y="5198622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C71E5E-8203-4778-B74D-288C31E983FC}"/>
              </a:ext>
            </a:extLst>
          </p:cNvPr>
          <p:cNvGrpSpPr/>
          <p:nvPr/>
        </p:nvGrpSpPr>
        <p:grpSpPr>
          <a:xfrm>
            <a:off x="1077591" y="3940947"/>
            <a:ext cx="776128" cy="388620"/>
            <a:chOff x="1077591" y="3940947"/>
            <a:chExt cx="776128" cy="388620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57F6C4D6-0A7A-4AFA-9820-693107487B36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직사각형 19">
              <a:extLst>
                <a:ext uri="{FF2B5EF4-FFF2-40B4-BE49-F238E27FC236}">
                  <a16:creationId xmlns:a16="http://schemas.microsoft.com/office/drawing/2014/main" id="{EBCFC2C8-AC8F-48C5-9E2F-0929F2FE4E88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2-1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480C9D-F31B-4AAC-BBAF-88C454694B47}"/>
              </a:ext>
            </a:extLst>
          </p:cNvPr>
          <p:cNvGrpSpPr/>
          <p:nvPr/>
        </p:nvGrpSpPr>
        <p:grpSpPr>
          <a:xfrm>
            <a:off x="2807369" y="3967245"/>
            <a:ext cx="776128" cy="388620"/>
            <a:chOff x="1077591" y="3940947"/>
            <a:chExt cx="776128" cy="388620"/>
          </a:xfrm>
        </p:grpSpPr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1C817AC3-EE63-4098-8131-B7D81F775996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직사각형 19">
              <a:extLst>
                <a:ext uri="{FF2B5EF4-FFF2-40B4-BE49-F238E27FC236}">
                  <a16:creationId xmlns:a16="http://schemas.microsoft.com/office/drawing/2014/main" id="{E812D967-1F20-4B19-A9E2-C44280EBEF89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2-2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D92077-89D4-43A7-8463-99580AAB6072}"/>
              </a:ext>
            </a:extLst>
          </p:cNvPr>
          <p:cNvGrpSpPr/>
          <p:nvPr/>
        </p:nvGrpSpPr>
        <p:grpSpPr>
          <a:xfrm>
            <a:off x="4406970" y="3947768"/>
            <a:ext cx="776128" cy="388620"/>
            <a:chOff x="1077591" y="3940947"/>
            <a:chExt cx="776128" cy="388620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21A97926-C1AC-433D-BB34-7D53F17CAF0B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직사각형 19">
              <a:extLst>
                <a:ext uri="{FF2B5EF4-FFF2-40B4-BE49-F238E27FC236}">
                  <a16:creationId xmlns:a16="http://schemas.microsoft.com/office/drawing/2014/main" id="{C570857F-A237-4BC1-B0EB-CEECCD38B278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2-3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24569D-1724-4CF6-A5B1-DEEAF238F221}"/>
              </a:ext>
            </a:extLst>
          </p:cNvPr>
          <p:cNvGrpSpPr/>
          <p:nvPr/>
        </p:nvGrpSpPr>
        <p:grpSpPr>
          <a:xfrm>
            <a:off x="5531984" y="3733909"/>
            <a:ext cx="776128" cy="388620"/>
            <a:chOff x="1077591" y="3940947"/>
            <a:chExt cx="776128" cy="388620"/>
          </a:xfrm>
        </p:grpSpPr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2CE98E7F-8AA5-463D-8D68-439294BBBA77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직사각형 19">
              <a:extLst>
                <a:ext uri="{FF2B5EF4-FFF2-40B4-BE49-F238E27FC236}">
                  <a16:creationId xmlns:a16="http://schemas.microsoft.com/office/drawing/2014/main" id="{E72DD1E0-BC15-44F8-81B5-21424217C7F2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2-4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직사각형 15">
            <a:extLst>
              <a:ext uri="{FF2B5EF4-FFF2-40B4-BE49-F238E27FC236}">
                <a16:creationId xmlns:a16="http://schemas.microsoft.com/office/drawing/2014/main" id="{3BE64118-2B87-4AC5-A53B-46BB476770F9}"/>
              </a:ext>
            </a:extLst>
          </p:cNvPr>
          <p:cNvSpPr/>
          <p:nvPr/>
        </p:nvSpPr>
        <p:spPr>
          <a:xfrm>
            <a:off x="6206256" y="3696102"/>
            <a:ext cx="423992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15">
            <a:extLst>
              <a:ext uri="{FF2B5EF4-FFF2-40B4-BE49-F238E27FC236}">
                <a16:creationId xmlns:a16="http://schemas.microsoft.com/office/drawing/2014/main" id="{993ED625-E53C-4914-B8B5-FD9858F7F05A}"/>
              </a:ext>
            </a:extLst>
          </p:cNvPr>
          <p:cNvSpPr/>
          <p:nvPr/>
        </p:nvSpPr>
        <p:spPr>
          <a:xfrm>
            <a:off x="6754440" y="3696868"/>
            <a:ext cx="507322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B820B6-72F2-424D-B74D-34786864D3F0}"/>
              </a:ext>
            </a:extLst>
          </p:cNvPr>
          <p:cNvGrpSpPr/>
          <p:nvPr/>
        </p:nvGrpSpPr>
        <p:grpSpPr>
          <a:xfrm>
            <a:off x="7203424" y="3716046"/>
            <a:ext cx="776128" cy="388620"/>
            <a:chOff x="1077591" y="3940947"/>
            <a:chExt cx="776128" cy="388620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D3D079DB-C292-40D0-9F36-D534C69EBC07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직사각형 19">
              <a:extLst>
                <a:ext uri="{FF2B5EF4-FFF2-40B4-BE49-F238E27FC236}">
                  <a16:creationId xmlns:a16="http://schemas.microsoft.com/office/drawing/2014/main" id="{7D1032C4-5391-4CA1-AE81-5FE922D45963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2-5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4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312341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Instrument history card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1FCB8B59-5A08-D520-7DCF-ADAB6D870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70" y="838141"/>
            <a:ext cx="8071586" cy="541787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1E28357-2097-6B78-AD13-0ACAE8376785}"/>
              </a:ext>
            </a:extLst>
          </p:cNvPr>
          <p:cNvSpPr/>
          <p:nvPr/>
        </p:nvSpPr>
        <p:spPr>
          <a:xfrm>
            <a:off x="1101090" y="5401503"/>
            <a:ext cx="3002280" cy="845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08003-71F4-54D1-23F7-462C4CCBFDB4}"/>
              </a:ext>
            </a:extLst>
          </p:cNvPr>
          <p:cNvSpPr txBox="1"/>
          <p:nvPr/>
        </p:nvSpPr>
        <p:spPr>
          <a:xfrm>
            <a:off x="4076103" y="5481061"/>
            <a:ext cx="1493887" cy="339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ko-K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ko-KR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BE5CBAF-49AA-EE74-3EDE-790BC138C878}"/>
              </a:ext>
            </a:extLst>
          </p:cNvPr>
          <p:cNvSpPr/>
          <p:nvPr/>
        </p:nvSpPr>
        <p:spPr>
          <a:xfrm>
            <a:off x="1935988" y="2799021"/>
            <a:ext cx="1758429" cy="391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A9CE96-2C07-4025-A248-729D54E99F26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Pop-up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series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2-6: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b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2-7: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“+”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ko-KR" altLang="en-US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&gt;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3-1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3-2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Export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altLang="ko-KR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704417D-89ED-45FD-807E-73064FF7D202}"/>
              </a:ext>
            </a:extLst>
          </p:cNvPr>
          <p:cNvSpPr/>
          <p:nvPr/>
        </p:nvSpPr>
        <p:spPr>
          <a:xfrm>
            <a:off x="6212920" y="1700460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직사각형 17">
            <a:extLst>
              <a:ext uri="{FF2B5EF4-FFF2-40B4-BE49-F238E27FC236}">
                <a16:creationId xmlns:a16="http://schemas.microsoft.com/office/drawing/2014/main" id="{6CD52E8D-9988-4321-89A0-2BA45155C1E1}"/>
              </a:ext>
            </a:extLst>
          </p:cNvPr>
          <p:cNvSpPr/>
          <p:nvPr/>
        </p:nvSpPr>
        <p:spPr>
          <a:xfrm>
            <a:off x="6584949" y="1956898"/>
            <a:ext cx="660933" cy="310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D00BAC52-0CEF-4D57-8341-90BCFE967F90}"/>
              </a:ext>
            </a:extLst>
          </p:cNvPr>
          <p:cNvSpPr/>
          <p:nvPr/>
        </p:nvSpPr>
        <p:spPr>
          <a:xfrm>
            <a:off x="7300863" y="1956898"/>
            <a:ext cx="516879" cy="310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ABB425-9307-4974-A022-9429E550D59E}"/>
              </a:ext>
            </a:extLst>
          </p:cNvPr>
          <p:cNvGrpSpPr/>
          <p:nvPr/>
        </p:nvGrpSpPr>
        <p:grpSpPr>
          <a:xfrm>
            <a:off x="1177018" y="2213424"/>
            <a:ext cx="776128" cy="388620"/>
            <a:chOff x="1077591" y="3940947"/>
            <a:chExt cx="776128" cy="388620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E2BB617-6135-4700-94E1-99445AE74BC7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직사각형 19">
              <a:extLst>
                <a:ext uri="{FF2B5EF4-FFF2-40B4-BE49-F238E27FC236}">
                  <a16:creationId xmlns:a16="http://schemas.microsoft.com/office/drawing/2014/main" id="{994EAE1A-A16E-443A-809D-EE4C53313F1D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2-1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03ADB9-EC6B-480C-ADE0-3D10267A8C30}"/>
              </a:ext>
            </a:extLst>
          </p:cNvPr>
          <p:cNvGrpSpPr/>
          <p:nvPr/>
        </p:nvGrpSpPr>
        <p:grpSpPr>
          <a:xfrm>
            <a:off x="5402581" y="3671637"/>
            <a:ext cx="2415162" cy="2609003"/>
            <a:chOff x="5402580" y="3429000"/>
            <a:chExt cx="2537215" cy="302944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174029A-DCFC-F54E-4622-8DDE8B4E4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80" y="3429000"/>
              <a:ext cx="2537215" cy="3029443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D4C9EF7-495E-1251-2292-3630B748FD06}"/>
                </a:ext>
              </a:extLst>
            </p:cNvPr>
            <p:cNvSpPr/>
            <p:nvPr/>
          </p:nvSpPr>
          <p:spPr>
            <a:xfrm>
              <a:off x="5436270" y="3724161"/>
              <a:ext cx="401101" cy="31045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CB8A6-243B-A701-1BB7-67635F668148}"/>
                </a:ext>
              </a:extLst>
            </p:cNvPr>
            <p:cNvSpPr txBox="1"/>
            <p:nvPr/>
          </p:nvSpPr>
          <p:spPr>
            <a:xfrm>
              <a:off x="6145405" y="3904027"/>
              <a:ext cx="1748790" cy="393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altLang="ko-K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US" altLang="ko-K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ko-K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endParaRPr lang="ko-KR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DE9E9977-079F-415F-A7A1-48AE7F3803CB}"/>
                </a:ext>
              </a:extLst>
            </p:cNvPr>
            <p:cNvSpPr/>
            <p:nvPr/>
          </p:nvSpPr>
          <p:spPr>
            <a:xfrm>
              <a:off x="6784823" y="3450197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39670C-0A50-436B-AF7F-686D8942316C}"/>
                </a:ext>
              </a:extLst>
            </p:cNvPr>
            <p:cNvGrpSpPr/>
            <p:nvPr/>
          </p:nvGrpSpPr>
          <p:grpSpPr>
            <a:xfrm>
              <a:off x="5795803" y="3654700"/>
              <a:ext cx="577453" cy="310452"/>
              <a:chOff x="1077591" y="3940947"/>
              <a:chExt cx="776128" cy="388620"/>
            </a:xfrm>
          </p:grpSpPr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1BFBB888-F6C5-4D19-BF95-F2CECDA3533C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직사각형 19">
                <a:extLst>
                  <a:ext uri="{FF2B5EF4-FFF2-40B4-BE49-F238E27FC236}">
                    <a16:creationId xmlns:a16="http://schemas.microsoft.com/office/drawing/2014/main" id="{CBB7DF93-A317-4CBF-8769-F383F85AE77F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2-1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직사각형 17">
              <a:extLst>
                <a:ext uri="{FF2B5EF4-FFF2-40B4-BE49-F238E27FC236}">
                  <a16:creationId xmlns:a16="http://schemas.microsoft.com/office/drawing/2014/main" id="{4E64567F-5E7F-4501-9CC4-5C46BC149657}"/>
                </a:ext>
              </a:extLst>
            </p:cNvPr>
            <p:cNvSpPr/>
            <p:nvPr/>
          </p:nvSpPr>
          <p:spPr>
            <a:xfrm>
              <a:off x="5436270" y="4184513"/>
              <a:ext cx="401101" cy="406537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직사각형 17">
              <a:extLst>
                <a:ext uri="{FF2B5EF4-FFF2-40B4-BE49-F238E27FC236}">
                  <a16:creationId xmlns:a16="http://schemas.microsoft.com/office/drawing/2014/main" id="{2FC77BEF-FE43-4651-B42F-C1EB2B16940C}"/>
                </a:ext>
              </a:extLst>
            </p:cNvPr>
            <p:cNvSpPr/>
            <p:nvPr/>
          </p:nvSpPr>
          <p:spPr>
            <a:xfrm>
              <a:off x="5486500" y="4601772"/>
              <a:ext cx="2393850" cy="25643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5540DDB-A1FC-4945-86D8-61893386C6C4}"/>
                </a:ext>
              </a:extLst>
            </p:cNvPr>
            <p:cNvGrpSpPr/>
            <p:nvPr/>
          </p:nvGrpSpPr>
          <p:grpSpPr>
            <a:xfrm>
              <a:off x="5719000" y="4138205"/>
              <a:ext cx="577453" cy="310452"/>
              <a:chOff x="1077591" y="3940947"/>
              <a:chExt cx="776128" cy="388620"/>
            </a:xfrm>
          </p:grpSpPr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3E86A1C9-EACF-40E3-AB28-5A8B1F180F3D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직사각형 19">
                <a:extLst>
                  <a:ext uri="{FF2B5EF4-FFF2-40B4-BE49-F238E27FC236}">
                    <a16:creationId xmlns:a16="http://schemas.microsoft.com/office/drawing/2014/main" id="{AD2CE0E2-94FD-4B25-B5B0-D51054AF770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2-2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DA59A6B-5EBD-4599-B986-C30C3E7B62FC}"/>
                </a:ext>
              </a:extLst>
            </p:cNvPr>
            <p:cNvGrpSpPr/>
            <p:nvPr/>
          </p:nvGrpSpPr>
          <p:grpSpPr>
            <a:xfrm>
              <a:off x="6981849" y="4575665"/>
              <a:ext cx="577453" cy="310452"/>
              <a:chOff x="1077591" y="3940947"/>
              <a:chExt cx="776128" cy="388620"/>
            </a:xfrm>
          </p:grpSpPr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A0AE2F06-DA5B-4F83-A601-2CFE9D02F466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직사각형 19">
                <a:extLst>
                  <a:ext uri="{FF2B5EF4-FFF2-40B4-BE49-F238E27FC236}">
                    <a16:creationId xmlns:a16="http://schemas.microsoft.com/office/drawing/2014/main" id="{07F6EBA0-46B5-4AE2-BBB6-9F8FEF2C911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2-3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직사각형 17">
              <a:extLst>
                <a:ext uri="{FF2B5EF4-FFF2-40B4-BE49-F238E27FC236}">
                  <a16:creationId xmlns:a16="http://schemas.microsoft.com/office/drawing/2014/main" id="{DEC49A20-DD7F-43BE-B2A2-E39D3BA29DF3}"/>
                </a:ext>
              </a:extLst>
            </p:cNvPr>
            <p:cNvSpPr/>
            <p:nvPr/>
          </p:nvSpPr>
          <p:spPr>
            <a:xfrm>
              <a:off x="5486500" y="4901101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063552-9389-4BA6-9DA5-2042AA6F3283}"/>
                </a:ext>
              </a:extLst>
            </p:cNvPr>
            <p:cNvGrpSpPr/>
            <p:nvPr/>
          </p:nvGrpSpPr>
          <p:grpSpPr>
            <a:xfrm>
              <a:off x="6068952" y="4875698"/>
              <a:ext cx="577453" cy="336114"/>
              <a:chOff x="1077591" y="3940947"/>
              <a:chExt cx="776128" cy="388620"/>
            </a:xfrm>
          </p:grpSpPr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D8AD3169-98F6-4284-8D0A-AF89AF6239E0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직사각형 19">
                <a:extLst>
                  <a:ext uri="{FF2B5EF4-FFF2-40B4-BE49-F238E27FC236}">
                    <a16:creationId xmlns:a16="http://schemas.microsoft.com/office/drawing/2014/main" id="{C262D1CF-867C-44F5-B648-79CCAA35D28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2-4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직사각형 17">
              <a:extLst>
                <a:ext uri="{FF2B5EF4-FFF2-40B4-BE49-F238E27FC236}">
                  <a16:creationId xmlns:a16="http://schemas.microsoft.com/office/drawing/2014/main" id="{4CBCCC38-B290-4815-A6A4-948B3983BC16}"/>
                </a:ext>
              </a:extLst>
            </p:cNvPr>
            <p:cNvSpPr/>
            <p:nvPr/>
          </p:nvSpPr>
          <p:spPr>
            <a:xfrm>
              <a:off x="5523066" y="5503934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E99C1A-967F-49BB-B19D-B0D4CA13DFBB}"/>
                </a:ext>
              </a:extLst>
            </p:cNvPr>
            <p:cNvGrpSpPr/>
            <p:nvPr/>
          </p:nvGrpSpPr>
          <p:grpSpPr>
            <a:xfrm>
              <a:off x="6721376" y="5470800"/>
              <a:ext cx="577453" cy="336114"/>
              <a:chOff x="1077591" y="3940947"/>
              <a:chExt cx="776128" cy="388620"/>
            </a:xfrm>
          </p:grpSpPr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138D0243-1D60-430A-A84B-26CD2EFA856A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직사각형 19">
                <a:extLst>
                  <a:ext uri="{FF2B5EF4-FFF2-40B4-BE49-F238E27FC236}">
                    <a16:creationId xmlns:a16="http://schemas.microsoft.com/office/drawing/2014/main" id="{10067CE7-B914-4B1A-8C77-2AB06ADB909C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2-6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직사각형 17">
              <a:extLst>
                <a:ext uri="{FF2B5EF4-FFF2-40B4-BE49-F238E27FC236}">
                  <a16:creationId xmlns:a16="http://schemas.microsoft.com/office/drawing/2014/main" id="{5B8FE17A-8EAF-421E-B767-1A7FC80D3F30}"/>
                </a:ext>
              </a:extLst>
            </p:cNvPr>
            <p:cNvSpPr/>
            <p:nvPr/>
          </p:nvSpPr>
          <p:spPr>
            <a:xfrm>
              <a:off x="5515054" y="5794435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3D94F8C-3ABD-4F40-BCAC-47C4FEF1C56D}"/>
                </a:ext>
              </a:extLst>
            </p:cNvPr>
            <p:cNvGrpSpPr/>
            <p:nvPr/>
          </p:nvGrpSpPr>
          <p:grpSpPr>
            <a:xfrm>
              <a:off x="6301562" y="5767211"/>
              <a:ext cx="577453" cy="336114"/>
              <a:chOff x="1077591" y="3940947"/>
              <a:chExt cx="776128" cy="388620"/>
            </a:xfrm>
          </p:grpSpPr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2D36056E-53FE-4485-A669-0BEE9DF35972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직사각형 19">
                <a:extLst>
                  <a:ext uri="{FF2B5EF4-FFF2-40B4-BE49-F238E27FC236}">
                    <a16:creationId xmlns:a16="http://schemas.microsoft.com/office/drawing/2014/main" id="{B61333F2-AAF8-48A5-B330-98D88C04A12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2-7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직사각형 17">
              <a:extLst>
                <a:ext uri="{FF2B5EF4-FFF2-40B4-BE49-F238E27FC236}">
                  <a16:creationId xmlns:a16="http://schemas.microsoft.com/office/drawing/2014/main" id="{3DE5F5E4-57B2-4D6B-A705-622732F56108}"/>
                </a:ext>
              </a:extLst>
            </p:cNvPr>
            <p:cNvSpPr/>
            <p:nvPr/>
          </p:nvSpPr>
          <p:spPr>
            <a:xfrm>
              <a:off x="5484466" y="5198631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559EE49-CCA9-413D-B499-94EAE832BACD}"/>
                </a:ext>
              </a:extLst>
            </p:cNvPr>
            <p:cNvGrpSpPr/>
            <p:nvPr/>
          </p:nvGrpSpPr>
          <p:grpSpPr>
            <a:xfrm>
              <a:off x="7039825" y="5166659"/>
              <a:ext cx="577453" cy="336114"/>
              <a:chOff x="1077591" y="3940947"/>
              <a:chExt cx="776128" cy="388620"/>
            </a:xfrm>
          </p:grpSpPr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7B818BA9-57A9-4633-A78C-C3548CBB6482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직사각형 19">
                <a:extLst>
                  <a:ext uri="{FF2B5EF4-FFF2-40B4-BE49-F238E27FC236}">
                    <a16:creationId xmlns:a16="http://schemas.microsoft.com/office/drawing/2014/main" id="{EE48552B-A9FE-44E1-965F-5D3238962835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2-5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B15B95-FA6B-4C4F-BAFC-10C025553A53}"/>
              </a:ext>
            </a:extLst>
          </p:cNvPr>
          <p:cNvGrpSpPr/>
          <p:nvPr/>
        </p:nvGrpSpPr>
        <p:grpSpPr>
          <a:xfrm>
            <a:off x="2837867" y="2441370"/>
            <a:ext cx="577453" cy="310452"/>
            <a:chOff x="1077591" y="3940947"/>
            <a:chExt cx="776128" cy="388620"/>
          </a:xfrm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37CD0075-D284-41C2-A261-1EADEBF7A246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직사각형 19">
              <a:extLst>
                <a:ext uri="{FF2B5EF4-FFF2-40B4-BE49-F238E27FC236}">
                  <a16:creationId xmlns:a16="http://schemas.microsoft.com/office/drawing/2014/main" id="{1A95637F-BE40-4BC0-BD1F-30401C063119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2-2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3CE01BF8-E276-4FA5-9EDF-2223850FE3C3}"/>
              </a:ext>
            </a:extLst>
          </p:cNvPr>
          <p:cNvSpPr/>
          <p:nvPr/>
        </p:nvSpPr>
        <p:spPr>
          <a:xfrm>
            <a:off x="4266991" y="5779010"/>
            <a:ext cx="1070120" cy="2408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4B152A-92CF-4CFD-87D3-CFB6D6AC5134}"/>
              </a:ext>
            </a:extLst>
          </p:cNvPr>
          <p:cNvSpPr txBox="1"/>
          <p:nvPr/>
        </p:nvSpPr>
        <p:spPr>
          <a:xfrm>
            <a:off x="1490134" y="4681646"/>
            <a:ext cx="1986472" cy="339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2.3~ 7 </a:t>
            </a:r>
            <a:r>
              <a:rPr lang="en-US" altLang="ko-K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ko-KR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A45F8C7-B28B-49F7-8266-FB3F42D491A6}"/>
              </a:ext>
            </a:extLst>
          </p:cNvPr>
          <p:cNvSpPr/>
          <p:nvPr/>
        </p:nvSpPr>
        <p:spPr>
          <a:xfrm>
            <a:off x="7443063" y="1617724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599AB-08A0-44FA-8DD7-ACA552214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312" y="2770045"/>
            <a:ext cx="3135572" cy="856034"/>
          </a:xfrm>
          <a:prstGeom prst="rect">
            <a:avLst/>
          </a:prstGeom>
        </p:spPr>
      </p:pic>
      <p:sp>
        <p:nvSpPr>
          <p:cNvPr id="64" name="직사각형 17">
            <a:extLst>
              <a:ext uri="{FF2B5EF4-FFF2-40B4-BE49-F238E27FC236}">
                <a16:creationId xmlns:a16="http://schemas.microsoft.com/office/drawing/2014/main" id="{3C457093-CFC7-4BDC-A3CA-AA6BE6014FF5}"/>
              </a:ext>
            </a:extLst>
          </p:cNvPr>
          <p:cNvSpPr/>
          <p:nvPr/>
        </p:nvSpPr>
        <p:spPr>
          <a:xfrm>
            <a:off x="4792589" y="3121240"/>
            <a:ext cx="409511" cy="2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655660D-2205-453A-813B-C1FEB98A58DB}"/>
              </a:ext>
            </a:extLst>
          </p:cNvPr>
          <p:cNvSpPr/>
          <p:nvPr/>
        </p:nvSpPr>
        <p:spPr>
          <a:xfrm>
            <a:off x="5027820" y="272448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Arrow: Left 65">
            <a:extLst>
              <a:ext uri="{FF2B5EF4-FFF2-40B4-BE49-F238E27FC236}">
                <a16:creationId xmlns:a16="http://schemas.microsoft.com/office/drawing/2014/main" id="{F8AB3721-2F02-4F67-BCDC-38E8A0869921}"/>
              </a:ext>
            </a:extLst>
          </p:cNvPr>
          <p:cNvSpPr/>
          <p:nvPr/>
        </p:nvSpPr>
        <p:spPr>
          <a:xfrm>
            <a:off x="4385730" y="3110094"/>
            <a:ext cx="409511" cy="197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3E184E-DC40-4600-BFF2-F1166342AE8B}"/>
              </a:ext>
            </a:extLst>
          </p:cNvPr>
          <p:cNvGrpSpPr/>
          <p:nvPr/>
        </p:nvGrpSpPr>
        <p:grpSpPr>
          <a:xfrm>
            <a:off x="3928362" y="3772125"/>
            <a:ext cx="577453" cy="310452"/>
            <a:chOff x="1077591" y="3940947"/>
            <a:chExt cx="776128" cy="388620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AECB0847-9FF8-4C0D-A8C9-4A6BF15B02CE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직사각형 19">
              <a:extLst>
                <a:ext uri="{FF2B5EF4-FFF2-40B4-BE49-F238E27FC236}">
                  <a16:creationId xmlns:a16="http://schemas.microsoft.com/office/drawing/2014/main" id="{D68724BA-F3F1-4F57-B08B-8295D1153FD4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3-1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직사각형 17">
            <a:extLst>
              <a:ext uri="{FF2B5EF4-FFF2-40B4-BE49-F238E27FC236}">
                <a16:creationId xmlns:a16="http://schemas.microsoft.com/office/drawing/2014/main" id="{E1623368-48B3-4D99-9411-76BA4F1C9F4A}"/>
              </a:ext>
            </a:extLst>
          </p:cNvPr>
          <p:cNvSpPr/>
          <p:nvPr/>
        </p:nvSpPr>
        <p:spPr>
          <a:xfrm>
            <a:off x="4038387" y="3503544"/>
            <a:ext cx="270939" cy="23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직사각형 17">
            <a:extLst>
              <a:ext uri="{FF2B5EF4-FFF2-40B4-BE49-F238E27FC236}">
                <a16:creationId xmlns:a16="http://schemas.microsoft.com/office/drawing/2014/main" id="{179BFBDF-E7E2-48E6-B1AD-AFDA692C65E3}"/>
              </a:ext>
            </a:extLst>
          </p:cNvPr>
          <p:cNvSpPr/>
          <p:nvPr/>
        </p:nvSpPr>
        <p:spPr>
          <a:xfrm>
            <a:off x="4334707" y="3503544"/>
            <a:ext cx="270939" cy="23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1EFE33-6B2E-47F6-872C-08AC43A80B65}"/>
              </a:ext>
            </a:extLst>
          </p:cNvPr>
          <p:cNvGrpSpPr/>
          <p:nvPr/>
        </p:nvGrpSpPr>
        <p:grpSpPr>
          <a:xfrm>
            <a:off x="4278231" y="3728811"/>
            <a:ext cx="577453" cy="310452"/>
            <a:chOff x="1077591" y="3940947"/>
            <a:chExt cx="776128" cy="388620"/>
          </a:xfrm>
        </p:grpSpPr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6A4CF967-F642-445F-BC04-B69DE8A30DCC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직사각형 19">
              <a:extLst>
                <a:ext uri="{FF2B5EF4-FFF2-40B4-BE49-F238E27FC236}">
                  <a16:creationId xmlns:a16="http://schemas.microsoft.com/office/drawing/2014/main" id="{C06D53A6-6DF7-4B58-96AB-2F5609DB86EC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3-2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73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4696787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Quote management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2ADDDD1-EFFB-10D7-4138-F97FFDDB5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8" y="813278"/>
            <a:ext cx="8093552" cy="560641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F507E47-5BF5-BFB6-893D-5B1D602EDF37}"/>
              </a:ext>
            </a:extLst>
          </p:cNvPr>
          <p:cNvSpPr/>
          <p:nvPr/>
        </p:nvSpPr>
        <p:spPr>
          <a:xfrm>
            <a:off x="6786653" y="3753399"/>
            <a:ext cx="426164" cy="1321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25EC2-6FA2-097F-491E-2D725C64536C}"/>
              </a:ext>
            </a:extLst>
          </p:cNvPr>
          <p:cNvSpPr txBox="1"/>
          <p:nvPr/>
        </p:nvSpPr>
        <p:spPr>
          <a:xfrm>
            <a:off x="6786653" y="5238390"/>
            <a:ext cx="1453549" cy="6106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err="1">
                <a:solidFill>
                  <a:srgbClr val="FF0000"/>
                </a:solidFill>
              </a:rPr>
              <a:t>Xem</a:t>
            </a:r>
            <a:r>
              <a:rPr lang="en-US" altLang="ko-KR" sz="1200" dirty="0">
                <a:solidFill>
                  <a:srgbClr val="FF0000"/>
                </a:solidFill>
              </a:rPr>
              <a:t> &amp; </a:t>
            </a:r>
            <a:r>
              <a:rPr lang="en-US" altLang="ko-KR" sz="1200" dirty="0" err="1">
                <a:solidFill>
                  <a:srgbClr val="FF0000"/>
                </a:solidFill>
              </a:rPr>
              <a:t>Xuất</a:t>
            </a:r>
            <a:r>
              <a:rPr lang="en-US" altLang="ko-KR" sz="1200" dirty="0">
                <a:solidFill>
                  <a:srgbClr val="FF0000"/>
                </a:solidFill>
              </a:rPr>
              <a:t> file </a:t>
            </a:r>
            <a:r>
              <a:rPr lang="en-US" altLang="ko-KR" sz="1200" dirty="0" err="1">
                <a:solidFill>
                  <a:srgbClr val="FF0000"/>
                </a:solidFill>
              </a:rPr>
              <a:t>báo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</a:rPr>
              <a:t>giá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9D10D-376A-BE6F-04FC-9A23BA7B7433}"/>
              </a:ext>
            </a:extLst>
          </p:cNvPr>
          <p:cNvSpPr txBox="1"/>
          <p:nvPr/>
        </p:nvSpPr>
        <p:spPr>
          <a:xfrm>
            <a:off x="1731231" y="2189675"/>
            <a:ext cx="2301240" cy="4009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excel</a:t>
            </a:r>
            <a:endParaRPr lang="ko-KR" alt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B3EBFB-9162-44F1-9BA2-C0E4EC48ED25}"/>
              </a:ext>
            </a:extLst>
          </p:cNvPr>
          <p:cNvSpPr/>
          <p:nvPr/>
        </p:nvSpPr>
        <p:spPr>
          <a:xfrm>
            <a:off x="939801" y="2157304"/>
            <a:ext cx="646853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32A185-B696-8255-52BB-A07B585C2E59}"/>
              </a:ext>
            </a:extLst>
          </p:cNvPr>
          <p:cNvSpPr/>
          <p:nvPr/>
        </p:nvSpPr>
        <p:spPr>
          <a:xfrm>
            <a:off x="1010895" y="2876076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161FA1-64D2-6DBB-97D4-D85150E2645D}"/>
              </a:ext>
            </a:extLst>
          </p:cNvPr>
          <p:cNvSpPr txBox="1"/>
          <p:nvPr/>
        </p:nvSpPr>
        <p:spPr>
          <a:xfrm>
            <a:off x="2782968" y="2870471"/>
            <a:ext cx="2678032" cy="4009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ko-KR" alt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FB8C6F-C46A-43E0-A364-0FB4018D84A0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2">
            <a:extLst>
              <a:ext uri="{FF2B5EF4-FFF2-40B4-BE49-F238E27FC236}">
                <a16:creationId xmlns:a16="http://schemas.microsoft.com/office/drawing/2014/main" id="{BA30D020-5FDF-42D2-A013-4074C5B28947}"/>
              </a:ext>
            </a:extLst>
          </p:cNvPr>
          <p:cNvSpPr/>
          <p:nvPr/>
        </p:nvSpPr>
        <p:spPr>
          <a:xfrm>
            <a:off x="318928" y="2225037"/>
            <a:ext cx="421641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9B148C9-B559-4183-AF28-493B2EA06CCE}"/>
              </a:ext>
            </a:extLst>
          </p:cNvPr>
          <p:cNvSpPr/>
          <p:nvPr/>
        </p:nvSpPr>
        <p:spPr>
          <a:xfrm>
            <a:off x="0" y="2235472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E6AFD66-5A42-4739-B27C-9E179389BAC9}"/>
              </a:ext>
            </a:extLst>
          </p:cNvPr>
          <p:cNvSpPr/>
          <p:nvPr/>
        </p:nvSpPr>
        <p:spPr>
          <a:xfrm>
            <a:off x="1782437" y="1905740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83F57DB8-55A6-4D85-81FE-0F25DBDA6701}"/>
              </a:ext>
            </a:extLst>
          </p:cNvPr>
          <p:cNvSpPr/>
          <p:nvPr/>
        </p:nvSpPr>
        <p:spPr>
          <a:xfrm>
            <a:off x="1827731" y="2885330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A6DC5DB-0E36-4A89-BB78-816386D238D6}"/>
              </a:ext>
            </a:extLst>
          </p:cNvPr>
          <p:cNvSpPr/>
          <p:nvPr/>
        </p:nvSpPr>
        <p:spPr>
          <a:xfrm>
            <a:off x="7325198" y="3753399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27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156849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Introduction to Calibration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D02A62D-2822-93DE-D5CF-8E70A16D3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83" y="829750"/>
            <a:ext cx="9917633" cy="55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940718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Check LAB calibration items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3DE0E76B-02A8-2F6D-3F25-42D9B7615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8" y="829750"/>
            <a:ext cx="8062418" cy="550805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7275CB2-381B-520E-5224-167DA7A464B7}"/>
              </a:ext>
            </a:extLst>
          </p:cNvPr>
          <p:cNvSpPr/>
          <p:nvPr/>
        </p:nvSpPr>
        <p:spPr>
          <a:xfrm>
            <a:off x="1071557" y="2672604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1C72342-F210-C510-6A72-FD45D0CD1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2742362"/>
            <a:ext cx="3406140" cy="1986915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0D951B-BD0B-F346-D590-EE9B18970122}"/>
              </a:ext>
            </a:extLst>
          </p:cNvPr>
          <p:cNvSpPr/>
          <p:nvPr/>
        </p:nvSpPr>
        <p:spPr>
          <a:xfrm>
            <a:off x="389257" y="2672604"/>
            <a:ext cx="38100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27D24-7916-F528-9244-E00404277522}"/>
              </a:ext>
            </a:extLst>
          </p:cNvPr>
          <p:cNvSpPr txBox="1"/>
          <p:nvPr/>
        </p:nvSpPr>
        <p:spPr>
          <a:xfrm>
            <a:off x="2736997" y="1922253"/>
            <a:ext cx="5951220" cy="4009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ko-K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  <a:endParaRPr lang="ko-KR" alt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259093-BF5D-454F-9431-30D6232C663A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  <a:br>
              <a:rPr lang="en-US" altLang="ko-K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  <a:b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2-1: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ko-KR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ko-K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0">
            <a:extLst>
              <a:ext uri="{FF2B5EF4-FFF2-40B4-BE49-F238E27FC236}">
                <a16:creationId xmlns:a16="http://schemas.microsoft.com/office/drawing/2014/main" id="{59123353-6A78-4B85-B4D0-70558C161C31}"/>
              </a:ext>
            </a:extLst>
          </p:cNvPr>
          <p:cNvSpPr/>
          <p:nvPr/>
        </p:nvSpPr>
        <p:spPr>
          <a:xfrm>
            <a:off x="2815690" y="2677676"/>
            <a:ext cx="3585110" cy="2180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3D411E6-AB72-45CF-834C-CBA0C7642B35}"/>
              </a:ext>
            </a:extLst>
          </p:cNvPr>
          <p:cNvSpPr/>
          <p:nvPr/>
        </p:nvSpPr>
        <p:spPr>
          <a:xfrm>
            <a:off x="30543" y="2711688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E2F399E-965A-44BE-BC82-539A85B9518D}"/>
              </a:ext>
            </a:extLst>
          </p:cNvPr>
          <p:cNvSpPr/>
          <p:nvPr/>
        </p:nvSpPr>
        <p:spPr>
          <a:xfrm>
            <a:off x="1385209" y="232319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236E8C-259B-4F32-9A02-BBF67101712E}"/>
              </a:ext>
            </a:extLst>
          </p:cNvPr>
          <p:cNvGrpSpPr/>
          <p:nvPr/>
        </p:nvGrpSpPr>
        <p:grpSpPr>
          <a:xfrm>
            <a:off x="4195366" y="2224615"/>
            <a:ext cx="776128" cy="388620"/>
            <a:chOff x="1077591" y="3940947"/>
            <a:chExt cx="776128" cy="38862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1F4B8E2-9425-4E88-A0EF-149B9CB547C5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직사각형 19">
              <a:extLst>
                <a:ext uri="{FF2B5EF4-FFF2-40B4-BE49-F238E27FC236}">
                  <a16:creationId xmlns:a16="http://schemas.microsoft.com/office/drawing/2014/main" id="{010A93AB-03EF-4DD4-AF46-FC383390A9AC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2-1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41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3321411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Online service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18944A18-FE23-5EE2-8011-AD1688935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869886"/>
            <a:ext cx="981456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4632667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Calibration information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F5EE22A-586A-62E5-2893-BD9289CB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829750"/>
            <a:ext cx="9845040" cy="55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4918002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Main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- Introduction to company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CB1E31A0-AA01-B528-DA58-BD934F7B0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272" y="869886"/>
            <a:ext cx="9751456" cy="5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2236177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로그인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- Login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C419DCD2-32DE-0E25-FA48-93C973CBA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1" y="791975"/>
            <a:ext cx="9917677" cy="55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416535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Calibration Management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BEA07EC8-7FCE-6F63-04B5-1D9141485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83" y="916052"/>
            <a:ext cx="8145774" cy="529424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F648995-60F9-EF38-95BE-E385B1FDD16F}"/>
              </a:ext>
            </a:extLst>
          </p:cNvPr>
          <p:cNvSpPr/>
          <p:nvPr/>
        </p:nvSpPr>
        <p:spPr>
          <a:xfrm>
            <a:off x="344307" y="1823185"/>
            <a:ext cx="38100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B35871-68A4-69C6-DE69-431C26B9A214}"/>
              </a:ext>
            </a:extLst>
          </p:cNvPr>
          <p:cNvSpPr/>
          <p:nvPr/>
        </p:nvSpPr>
        <p:spPr>
          <a:xfrm>
            <a:off x="909442" y="2159063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380D1BA-A9E2-A4EE-16F0-114AE4C401F9}"/>
              </a:ext>
            </a:extLst>
          </p:cNvPr>
          <p:cNvSpPr/>
          <p:nvPr/>
        </p:nvSpPr>
        <p:spPr>
          <a:xfrm>
            <a:off x="7616546" y="2869176"/>
            <a:ext cx="59436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1A5F3B8-40C7-6D49-16B5-0659B19FDB24}"/>
              </a:ext>
            </a:extLst>
          </p:cNvPr>
          <p:cNvSpPr/>
          <p:nvPr/>
        </p:nvSpPr>
        <p:spPr>
          <a:xfrm>
            <a:off x="6917565" y="2869176"/>
            <a:ext cx="699626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7ED1EC3-ED58-4E18-7854-15DCB61FD38F}"/>
              </a:ext>
            </a:extLst>
          </p:cNvPr>
          <p:cNvSpPr/>
          <p:nvPr/>
        </p:nvSpPr>
        <p:spPr>
          <a:xfrm>
            <a:off x="965535" y="3234690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8B451D6-E88C-B3F3-BCFB-AEB1CC94699A}"/>
              </a:ext>
            </a:extLst>
          </p:cNvPr>
          <p:cNvSpPr/>
          <p:nvPr/>
        </p:nvSpPr>
        <p:spPr>
          <a:xfrm>
            <a:off x="2627743" y="4818862"/>
            <a:ext cx="1135380" cy="1321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D1ADE7A-0A62-74F5-4156-9BB555FF54D0}"/>
              </a:ext>
            </a:extLst>
          </p:cNvPr>
          <p:cNvSpPr/>
          <p:nvPr/>
        </p:nvSpPr>
        <p:spPr>
          <a:xfrm>
            <a:off x="7379579" y="4760954"/>
            <a:ext cx="483020" cy="1321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C64AF-DBFF-48D8-8175-1AC2086CC655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버튼 클릭시 교정관리 페이지로 이동된다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교정 관리페이지에서 회사명</a:t>
            </a:r>
            <a:r>
              <a:rPr lang="en-US" altLang="ko-KR" sz="1700" dirty="0">
                <a:solidFill>
                  <a:schemeClr val="tx1"/>
                </a:solidFill>
              </a:rPr>
              <a:t>, </a:t>
            </a:r>
            <a:r>
              <a:rPr lang="ko-KR" altLang="en-US" sz="1700" dirty="0">
                <a:solidFill>
                  <a:schemeClr val="tx1"/>
                </a:solidFill>
              </a:rPr>
              <a:t>기기명 등으로 검색 가능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2-1: </a:t>
            </a:r>
            <a:r>
              <a:rPr lang="ko-KR" altLang="en-US" sz="1700" dirty="0">
                <a:solidFill>
                  <a:schemeClr val="tx1"/>
                </a:solidFill>
              </a:rPr>
              <a:t>기기명</a:t>
            </a:r>
            <a:r>
              <a:rPr lang="en-US" altLang="ko-KR" sz="1700" dirty="0">
                <a:solidFill>
                  <a:schemeClr val="tx1"/>
                </a:solidFill>
              </a:rPr>
              <a:t>/</a:t>
            </a:r>
            <a:r>
              <a:rPr lang="ko-KR" altLang="en-US" sz="1700" dirty="0">
                <a:solidFill>
                  <a:schemeClr val="tx1"/>
                </a:solidFill>
              </a:rPr>
              <a:t>모델명 등으이 검색어 입력칸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2-2: </a:t>
            </a:r>
            <a:r>
              <a:rPr lang="ko-KR" altLang="en-US" sz="1700" dirty="0">
                <a:solidFill>
                  <a:schemeClr val="tx1"/>
                </a:solidFill>
              </a:rPr>
              <a:t>교정 받은 시간 선택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2-3: </a:t>
            </a:r>
            <a:r>
              <a:rPr lang="ko-KR" altLang="en-US" sz="1700" dirty="0">
                <a:solidFill>
                  <a:schemeClr val="tx1"/>
                </a:solidFill>
              </a:rPr>
              <a:t>차기 교정기한 선택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2-4: </a:t>
            </a:r>
            <a:r>
              <a:rPr lang="ko-KR" altLang="en-US" sz="1700" dirty="0">
                <a:solidFill>
                  <a:schemeClr val="tx1"/>
                </a:solidFill>
              </a:rPr>
              <a:t>필터 버튼 클릭시 검색됨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2-5: </a:t>
            </a:r>
            <a:r>
              <a:rPr lang="ko-KR" altLang="en-US" sz="1700" dirty="0">
                <a:solidFill>
                  <a:schemeClr val="tx1"/>
                </a:solidFill>
              </a:rPr>
              <a:t>검색 조건 삭제되며 초기화됨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교정 기한 한달전에 해당되는 계측기가 필터되어 노출됨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기한초과되는 계측기를 필터되어 노출됨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클릭시 계측기 이력카드관리로 이동됨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버튼 클릭시 성적서 보기 및 출력 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계측기 리스트 출력 </a:t>
            </a:r>
            <a:r>
              <a:rPr lang="en-US" altLang="ko-KR" sz="1700" dirty="0">
                <a:solidFill>
                  <a:schemeClr val="tx1"/>
                </a:solidFill>
              </a:rPr>
              <a:t>(</a:t>
            </a:r>
            <a:r>
              <a:rPr lang="ko-KR" altLang="en-US" sz="1700" dirty="0">
                <a:solidFill>
                  <a:schemeClr val="tx1"/>
                </a:solidFill>
              </a:rPr>
              <a:t>전체 및 선택 대상 출력 가능</a:t>
            </a:r>
            <a:r>
              <a:rPr lang="en-US" altLang="ko-KR" sz="17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C800E49-3975-4982-85CE-DA211C80902B}"/>
              </a:ext>
            </a:extLst>
          </p:cNvPr>
          <p:cNvSpPr/>
          <p:nvPr/>
        </p:nvSpPr>
        <p:spPr>
          <a:xfrm>
            <a:off x="701120" y="143062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97738A9-0230-4114-9F8D-3E56F0543A27}"/>
              </a:ext>
            </a:extLst>
          </p:cNvPr>
          <p:cNvSpPr/>
          <p:nvPr/>
        </p:nvSpPr>
        <p:spPr>
          <a:xfrm>
            <a:off x="1741663" y="219814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BC05B44-75CD-4B99-98F2-4C0BF2AE74EC}"/>
              </a:ext>
            </a:extLst>
          </p:cNvPr>
          <p:cNvSpPr/>
          <p:nvPr/>
        </p:nvSpPr>
        <p:spPr>
          <a:xfrm>
            <a:off x="1036551" y="2842132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7DA01BDF-9544-440F-B61D-B8E029F4D07B}"/>
              </a:ext>
            </a:extLst>
          </p:cNvPr>
          <p:cNvSpPr/>
          <p:nvPr/>
        </p:nvSpPr>
        <p:spPr>
          <a:xfrm>
            <a:off x="7083537" y="2506034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9E288E7-77C6-45BE-9216-0A9FAA8512F7}"/>
              </a:ext>
            </a:extLst>
          </p:cNvPr>
          <p:cNvSpPr/>
          <p:nvPr/>
        </p:nvSpPr>
        <p:spPr>
          <a:xfrm>
            <a:off x="7755202" y="2506034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010BF32-2DE2-494D-9E07-01012BD7F2C2}"/>
              </a:ext>
            </a:extLst>
          </p:cNvPr>
          <p:cNvSpPr/>
          <p:nvPr/>
        </p:nvSpPr>
        <p:spPr>
          <a:xfrm>
            <a:off x="2119208" y="516904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407BD92-9C5A-49E1-A5C4-D44398809CF2}"/>
              </a:ext>
            </a:extLst>
          </p:cNvPr>
          <p:cNvSpPr/>
          <p:nvPr/>
        </p:nvSpPr>
        <p:spPr>
          <a:xfrm>
            <a:off x="6950330" y="5198622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C71E5E-8203-4778-B74D-288C31E983FC}"/>
              </a:ext>
            </a:extLst>
          </p:cNvPr>
          <p:cNvGrpSpPr/>
          <p:nvPr/>
        </p:nvGrpSpPr>
        <p:grpSpPr>
          <a:xfrm>
            <a:off x="1077591" y="3940947"/>
            <a:ext cx="776128" cy="388620"/>
            <a:chOff x="1077591" y="3940947"/>
            <a:chExt cx="776128" cy="388620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57F6C4D6-0A7A-4AFA-9820-693107487B36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5" name="직사각형 19">
              <a:extLst>
                <a:ext uri="{FF2B5EF4-FFF2-40B4-BE49-F238E27FC236}">
                  <a16:creationId xmlns:a16="http://schemas.microsoft.com/office/drawing/2014/main" id="{EBCFC2C8-AC8F-48C5-9E2F-0929F2FE4E88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2-1</a:t>
              </a:r>
              <a:endParaRPr lang="ko-KR" altLang="en-US" sz="1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480C9D-F31B-4AAC-BBAF-88C454694B47}"/>
              </a:ext>
            </a:extLst>
          </p:cNvPr>
          <p:cNvGrpSpPr/>
          <p:nvPr/>
        </p:nvGrpSpPr>
        <p:grpSpPr>
          <a:xfrm>
            <a:off x="2807369" y="3967245"/>
            <a:ext cx="776128" cy="388620"/>
            <a:chOff x="1077591" y="3940947"/>
            <a:chExt cx="776128" cy="388620"/>
          </a:xfrm>
        </p:grpSpPr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1C817AC3-EE63-4098-8131-B7D81F775996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직사각형 19">
              <a:extLst>
                <a:ext uri="{FF2B5EF4-FFF2-40B4-BE49-F238E27FC236}">
                  <a16:creationId xmlns:a16="http://schemas.microsoft.com/office/drawing/2014/main" id="{E812D967-1F20-4B19-A9E2-C44280EBEF89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2-2</a:t>
              </a:r>
              <a:endParaRPr lang="ko-KR" altLang="en-US" sz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D92077-89D4-43A7-8463-99580AAB6072}"/>
              </a:ext>
            </a:extLst>
          </p:cNvPr>
          <p:cNvGrpSpPr/>
          <p:nvPr/>
        </p:nvGrpSpPr>
        <p:grpSpPr>
          <a:xfrm>
            <a:off x="4406970" y="3947768"/>
            <a:ext cx="776128" cy="388620"/>
            <a:chOff x="1077591" y="3940947"/>
            <a:chExt cx="776128" cy="388620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21A97926-C1AC-433D-BB34-7D53F17CAF0B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직사각형 19">
              <a:extLst>
                <a:ext uri="{FF2B5EF4-FFF2-40B4-BE49-F238E27FC236}">
                  <a16:creationId xmlns:a16="http://schemas.microsoft.com/office/drawing/2014/main" id="{C570857F-A237-4BC1-B0EB-CEECCD38B278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2-3</a:t>
              </a:r>
              <a:endParaRPr lang="ko-KR" altLang="en-US" sz="12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24569D-1724-4CF6-A5B1-DEEAF238F221}"/>
              </a:ext>
            </a:extLst>
          </p:cNvPr>
          <p:cNvGrpSpPr/>
          <p:nvPr/>
        </p:nvGrpSpPr>
        <p:grpSpPr>
          <a:xfrm>
            <a:off x="5531984" y="3733909"/>
            <a:ext cx="776128" cy="388620"/>
            <a:chOff x="1077591" y="3940947"/>
            <a:chExt cx="776128" cy="388620"/>
          </a:xfrm>
        </p:grpSpPr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2CE98E7F-8AA5-463D-8D68-439294BBBA77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4" name="직사각형 19">
              <a:extLst>
                <a:ext uri="{FF2B5EF4-FFF2-40B4-BE49-F238E27FC236}">
                  <a16:creationId xmlns:a16="http://schemas.microsoft.com/office/drawing/2014/main" id="{E72DD1E0-BC15-44F8-81B5-21424217C7F2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2-4</a:t>
              </a:r>
              <a:endParaRPr lang="ko-KR" altLang="en-US" sz="1200" dirty="0"/>
            </a:p>
          </p:txBody>
        </p:sp>
      </p:grpSp>
      <p:sp>
        <p:nvSpPr>
          <p:cNvPr id="45" name="직사각형 15">
            <a:extLst>
              <a:ext uri="{FF2B5EF4-FFF2-40B4-BE49-F238E27FC236}">
                <a16:creationId xmlns:a16="http://schemas.microsoft.com/office/drawing/2014/main" id="{3BE64118-2B87-4AC5-A53B-46BB476770F9}"/>
              </a:ext>
            </a:extLst>
          </p:cNvPr>
          <p:cNvSpPr/>
          <p:nvPr/>
        </p:nvSpPr>
        <p:spPr>
          <a:xfrm>
            <a:off x="6206256" y="3696102"/>
            <a:ext cx="423992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15">
            <a:extLst>
              <a:ext uri="{FF2B5EF4-FFF2-40B4-BE49-F238E27FC236}">
                <a16:creationId xmlns:a16="http://schemas.microsoft.com/office/drawing/2014/main" id="{993ED625-E53C-4914-B8B5-FD9858F7F05A}"/>
              </a:ext>
            </a:extLst>
          </p:cNvPr>
          <p:cNvSpPr/>
          <p:nvPr/>
        </p:nvSpPr>
        <p:spPr>
          <a:xfrm>
            <a:off x="6754440" y="3696868"/>
            <a:ext cx="507322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B820B6-72F2-424D-B74D-34786864D3F0}"/>
              </a:ext>
            </a:extLst>
          </p:cNvPr>
          <p:cNvGrpSpPr/>
          <p:nvPr/>
        </p:nvGrpSpPr>
        <p:grpSpPr>
          <a:xfrm>
            <a:off x="7203424" y="3716046"/>
            <a:ext cx="776128" cy="388620"/>
            <a:chOff x="1077591" y="3940947"/>
            <a:chExt cx="776128" cy="388620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D3D079DB-C292-40D0-9F36-D534C69EBC07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7" name="직사각형 19">
              <a:extLst>
                <a:ext uri="{FF2B5EF4-FFF2-40B4-BE49-F238E27FC236}">
                  <a16:creationId xmlns:a16="http://schemas.microsoft.com/office/drawing/2014/main" id="{7D1032C4-5391-4CA1-AE81-5FE922D45963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2-5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9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5312341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Instrument history card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1FCB8B59-5A08-D520-7DCF-ADAB6D870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70" y="838141"/>
            <a:ext cx="8071586" cy="541787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1E28357-2097-6B78-AD13-0ACAE8376785}"/>
              </a:ext>
            </a:extLst>
          </p:cNvPr>
          <p:cNvSpPr/>
          <p:nvPr/>
        </p:nvSpPr>
        <p:spPr>
          <a:xfrm>
            <a:off x="1101090" y="5401503"/>
            <a:ext cx="3002280" cy="845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08003-71F4-54D1-23F7-462C4CCBFDB4}"/>
              </a:ext>
            </a:extLst>
          </p:cNvPr>
          <p:cNvSpPr txBox="1"/>
          <p:nvPr/>
        </p:nvSpPr>
        <p:spPr>
          <a:xfrm>
            <a:off x="4126211" y="5320610"/>
            <a:ext cx="1253490" cy="393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FF0000"/>
                </a:solidFill>
              </a:rPr>
              <a:t>계측기 정보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BE5CBAF-49AA-EE74-3EDE-790BC138C878}"/>
              </a:ext>
            </a:extLst>
          </p:cNvPr>
          <p:cNvSpPr/>
          <p:nvPr/>
        </p:nvSpPr>
        <p:spPr>
          <a:xfrm>
            <a:off x="1935988" y="2799021"/>
            <a:ext cx="1758429" cy="391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A9CE96-2C07-4025-A248-729D54E99F26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해당 계측기 정보 입력</a:t>
            </a:r>
            <a:r>
              <a:rPr lang="en-US" altLang="ko-KR" sz="1700" dirty="0">
                <a:solidFill>
                  <a:schemeClr val="tx1"/>
                </a:solidFill>
              </a:rPr>
              <a:t>/</a:t>
            </a:r>
            <a:r>
              <a:rPr lang="ko-KR" altLang="en-US" sz="1700" dirty="0">
                <a:solidFill>
                  <a:schemeClr val="tx1"/>
                </a:solidFill>
              </a:rPr>
              <a:t>수정 버튼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ko-KR" altLang="en-US" sz="1700" dirty="0">
                <a:solidFill>
                  <a:schemeClr val="tx1"/>
                </a:solidFill>
              </a:rPr>
              <a:t>기본 정보는 계측기 등록시 입력한 값을 따라온것으로 함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계측기 수정 팝업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2-1: </a:t>
            </a:r>
            <a:r>
              <a:rPr lang="ko-KR" altLang="en-US" sz="1700" dirty="0">
                <a:solidFill>
                  <a:schemeClr val="tx1"/>
                </a:solidFill>
              </a:rPr>
              <a:t>회원사의 로고 업로드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2-3: </a:t>
            </a:r>
            <a:r>
              <a:rPr lang="ko-KR" altLang="en-US" sz="1700" dirty="0">
                <a:solidFill>
                  <a:schemeClr val="tx1"/>
                </a:solidFill>
              </a:rPr>
              <a:t>계측기 이미지 업로드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2-3: </a:t>
            </a:r>
            <a:r>
              <a:rPr lang="ko-KR" altLang="en-US" sz="1700" dirty="0">
                <a:solidFill>
                  <a:schemeClr val="tx1"/>
                </a:solidFill>
              </a:rPr>
              <a:t>회사 선택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2-4: </a:t>
            </a:r>
            <a:r>
              <a:rPr lang="ko-KR" altLang="en-US" sz="1700" dirty="0">
                <a:solidFill>
                  <a:schemeClr val="tx1"/>
                </a:solidFill>
              </a:rPr>
              <a:t>계측기명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2-5: </a:t>
            </a:r>
            <a:r>
              <a:rPr lang="ko-KR" altLang="en-US" sz="1700" dirty="0">
                <a:solidFill>
                  <a:schemeClr val="tx1"/>
                </a:solidFill>
              </a:rPr>
              <a:t>시리얼 넘버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2-6: </a:t>
            </a:r>
            <a:r>
              <a:rPr lang="ko-KR" altLang="en-US" sz="1700" dirty="0">
                <a:solidFill>
                  <a:schemeClr val="tx1"/>
                </a:solidFill>
              </a:rPr>
              <a:t>모델명</a:t>
            </a:r>
            <a:br>
              <a:rPr lang="en-US" altLang="ko-KR" sz="1700" dirty="0">
                <a:solidFill>
                  <a:schemeClr val="tx1"/>
                </a:solidFill>
              </a:rPr>
            </a:br>
            <a:r>
              <a:rPr lang="en-US" altLang="ko-KR" sz="1700" dirty="0">
                <a:solidFill>
                  <a:schemeClr val="tx1"/>
                </a:solidFill>
              </a:rPr>
              <a:t>2-7: </a:t>
            </a:r>
            <a:r>
              <a:rPr lang="ko-KR" altLang="en-US" sz="1700" dirty="0">
                <a:solidFill>
                  <a:schemeClr val="tx1"/>
                </a:solidFill>
              </a:rPr>
              <a:t>제조사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700" dirty="0">
                <a:solidFill>
                  <a:schemeClr val="tx1"/>
                </a:solidFill>
              </a:rPr>
              <a:t>+ </a:t>
            </a:r>
            <a:r>
              <a:rPr lang="ko-KR" altLang="en-US" sz="1700" dirty="0">
                <a:solidFill>
                  <a:schemeClr val="tx1"/>
                </a:solidFill>
              </a:rPr>
              <a:t>버튼 클릭시 시간 </a:t>
            </a:r>
            <a:r>
              <a:rPr lang="en-US" altLang="ko-KR" sz="1700" dirty="0">
                <a:solidFill>
                  <a:schemeClr val="tx1"/>
                </a:solidFill>
              </a:rPr>
              <a:t>(</a:t>
            </a:r>
            <a:r>
              <a:rPr lang="ko-KR" altLang="en-US" sz="1700" dirty="0">
                <a:solidFill>
                  <a:schemeClr val="tx1"/>
                </a:solidFill>
              </a:rPr>
              <a:t>선택제</a:t>
            </a:r>
            <a:r>
              <a:rPr lang="en-US" altLang="ko-KR" sz="1700" dirty="0">
                <a:solidFill>
                  <a:schemeClr val="tx1"/>
                </a:solidFill>
              </a:rPr>
              <a:t>), </a:t>
            </a:r>
            <a:r>
              <a:rPr lang="ko-KR" altLang="en-US" sz="1700" dirty="0">
                <a:solidFill>
                  <a:schemeClr val="tx1"/>
                </a:solidFill>
              </a:rPr>
              <a:t>내역 </a:t>
            </a:r>
            <a:r>
              <a:rPr lang="en-US" altLang="ko-KR" sz="1700" dirty="0">
                <a:solidFill>
                  <a:schemeClr val="tx1"/>
                </a:solidFill>
              </a:rPr>
              <a:t>(</a:t>
            </a:r>
            <a:r>
              <a:rPr lang="ko-KR" altLang="en-US" sz="1700" dirty="0">
                <a:solidFill>
                  <a:schemeClr val="tx1"/>
                </a:solidFill>
              </a:rPr>
              <a:t>입력제</a:t>
            </a:r>
            <a:r>
              <a:rPr lang="en-US" altLang="ko-KR" sz="1700" dirty="0">
                <a:solidFill>
                  <a:schemeClr val="tx1"/>
                </a:solidFill>
              </a:rPr>
              <a:t>) </a:t>
            </a:r>
            <a:r>
              <a:rPr lang="ko-KR" altLang="en-US" sz="1700" dirty="0">
                <a:solidFill>
                  <a:schemeClr val="tx1"/>
                </a:solidFill>
              </a:rPr>
              <a:t>입력후 </a:t>
            </a:r>
            <a:r>
              <a:rPr lang="en-US" altLang="ko-KR" sz="1700" dirty="0">
                <a:solidFill>
                  <a:schemeClr val="tx1"/>
                </a:solidFill>
              </a:rPr>
              <a:t>3-1</a:t>
            </a:r>
            <a:r>
              <a:rPr lang="ko-KR" altLang="en-US" sz="1700" dirty="0">
                <a:solidFill>
                  <a:schemeClr val="tx1"/>
                </a:solidFill>
              </a:rPr>
              <a:t>버튼 눌러 저장한다</a:t>
            </a:r>
            <a:r>
              <a:rPr lang="en-US" altLang="ko-KR" sz="1700" dirty="0">
                <a:solidFill>
                  <a:schemeClr val="tx1"/>
                </a:solidFill>
              </a:rPr>
              <a:t>. 3-2 </a:t>
            </a:r>
            <a:r>
              <a:rPr lang="ko-KR" altLang="en-US" sz="1700" dirty="0">
                <a:solidFill>
                  <a:schemeClr val="tx1"/>
                </a:solidFill>
              </a:rPr>
              <a:t>버튼 선택시 미저장한다</a:t>
            </a:r>
            <a:r>
              <a:rPr lang="en-US" altLang="ko-KR" sz="17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700" dirty="0">
                <a:solidFill>
                  <a:schemeClr val="tx1"/>
                </a:solidFill>
              </a:rPr>
              <a:t>출력 버튼 선택시 해당 이력카드 출력 가능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704417D-89ED-45FD-807E-73064FF7D202}"/>
              </a:ext>
            </a:extLst>
          </p:cNvPr>
          <p:cNvSpPr/>
          <p:nvPr/>
        </p:nvSpPr>
        <p:spPr>
          <a:xfrm>
            <a:off x="6212920" y="1700460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직사각형 17">
            <a:extLst>
              <a:ext uri="{FF2B5EF4-FFF2-40B4-BE49-F238E27FC236}">
                <a16:creationId xmlns:a16="http://schemas.microsoft.com/office/drawing/2014/main" id="{6CD52E8D-9988-4321-89A0-2BA45155C1E1}"/>
              </a:ext>
            </a:extLst>
          </p:cNvPr>
          <p:cNvSpPr/>
          <p:nvPr/>
        </p:nvSpPr>
        <p:spPr>
          <a:xfrm>
            <a:off x="6584949" y="1956898"/>
            <a:ext cx="660933" cy="310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D00BAC52-0CEF-4D57-8341-90BCFE967F90}"/>
              </a:ext>
            </a:extLst>
          </p:cNvPr>
          <p:cNvSpPr/>
          <p:nvPr/>
        </p:nvSpPr>
        <p:spPr>
          <a:xfrm>
            <a:off x="7300863" y="1956898"/>
            <a:ext cx="516879" cy="310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ABB425-9307-4974-A022-9429E550D59E}"/>
              </a:ext>
            </a:extLst>
          </p:cNvPr>
          <p:cNvGrpSpPr/>
          <p:nvPr/>
        </p:nvGrpSpPr>
        <p:grpSpPr>
          <a:xfrm>
            <a:off x="1177018" y="2213424"/>
            <a:ext cx="776128" cy="388620"/>
            <a:chOff x="1077591" y="3940947"/>
            <a:chExt cx="776128" cy="388620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E2BB617-6135-4700-94E1-99445AE74BC7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6" name="직사각형 19">
              <a:extLst>
                <a:ext uri="{FF2B5EF4-FFF2-40B4-BE49-F238E27FC236}">
                  <a16:creationId xmlns:a16="http://schemas.microsoft.com/office/drawing/2014/main" id="{994EAE1A-A16E-443A-809D-EE4C53313F1D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2-1</a:t>
              </a:r>
              <a:endParaRPr lang="ko-KR" altLang="en-US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03ADB9-EC6B-480C-ADE0-3D10267A8C30}"/>
              </a:ext>
            </a:extLst>
          </p:cNvPr>
          <p:cNvGrpSpPr/>
          <p:nvPr/>
        </p:nvGrpSpPr>
        <p:grpSpPr>
          <a:xfrm>
            <a:off x="5402581" y="3671637"/>
            <a:ext cx="2415162" cy="2609003"/>
            <a:chOff x="5402580" y="3429000"/>
            <a:chExt cx="2537215" cy="302944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174029A-DCFC-F54E-4622-8DDE8B4E4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80" y="3429000"/>
              <a:ext cx="2537215" cy="3029443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D4C9EF7-495E-1251-2292-3630B748FD06}"/>
                </a:ext>
              </a:extLst>
            </p:cNvPr>
            <p:cNvSpPr/>
            <p:nvPr/>
          </p:nvSpPr>
          <p:spPr>
            <a:xfrm>
              <a:off x="5436270" y="3724161"/>
              <a:ext cx="401101" cy="31045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CB8A6-243B-A701-1BB7-67635F668148}"/>
                </a:ext>
              </a:extLst>
            </p:cNvPr>
            <p:cNvSpPr txBox="1"/>
            <p:nvPr/>
          </p:nvSpPr>
          <p:spPr>
            <a:xfrm>
              <a:off x="6145405" y="3904028"/>
              <a:ext cx="1748790" cy="393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dirty="0">
                  <a:solidFill>
                    <a:srgbClr val="FF0000"/>
                  </a:solidFill>
                </a:rPr>
                <a:t>계측기 정보 입력</a:t>
              </a: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DE9E9977-079F-415F-A7A1-48AE7F3803CB}"/>
                </a:ext>
              </a:extLst>
            </p:cNvPr>
            <p:cNvSpPr/>
            <p:nvPr/>
          </p:nvSpPr>
          <p:spPr>
            <a:xfrm>
              <a:off x="6784823" y="3450197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39670C-0A50-436B-AF7F-686D8942316C}"/>
                </a:ext>
              </a:extLst>
            </p:cNvPr>
            <p:cNvGrpSpPr/>
            <p:nvPr/>
          </p:nvGrpSpPr>
          <p:grpSpPr>
            <a:xfrm>
              <a:off x="5795803" y="3654700"/>
              <a:ext cx="577453" cy="310452"/>
              <a:chOff x="1077591" y="3940947"/>
              <a:chExt cx="776128" cy="388620"/>
            </a:xfrm>
          </p:grpSpPr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1BFBB888-F6C5-4D19-BF95-F2CECDA3533C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3" name="직사각형 19">
                <a:extLst>
                  <a:ext uri="{FF2B5EF4-FFF2-40B4-BE49-F238E27FC236}">
                    <a16:creationId xmlns:a16="http://schemas.microsoft.com/office/drawing/2014/main" id="{CBB7DF93-A317-4CBF-8769-F383F85AE77F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2-1</a:t>
                </a:r>
                <a:endParaRPr lang="ko-KR" altLang="en-US" sz="1200" dirty="0"/>
              </a:p>
            </p:txBody>
          </p:sp>
        </p:grpSp>
        <p:sp>
          <p:nvSpPr>
            <p:cNvPr id="34" name="직사각형 17">
              <a:extLst>
                <a:ext uri="{FF2B5EF4-FFF2-40B4-BE49-F238E27FC236}">
                  <a16:creationId xmlns:a16="http://schemas.microsoft.com/office/drawing/2014/main" id="{4E64567F-5E7F-4501-9CC4-5C46BC149657}"/>
                </a:ext>
              </a:extLst>
            </p:cNvPr>
            <p:cNvSpPr/>
            <p:nvPr/>
          </p:nvSpPr>
          <p:spPr>
            <a:xfrm>
              <a:off x="5436270" y="4184513"/>
              <a:ext cx="401101" cy="406537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17">
              <a:extLst>
                <a:ext uri="{FF2B5EF4-FFF2-40B4-BE49-F238E27FC236}">
                  <a16:creationId xmlns:a16="http://schemas.microsoft.com/office/drawing/2014/main" id="{2FC77BEF-FE43-4651-B42F-C1EB2B16940C}"/>
                </a:ext>
              </a:extLst>
            </p:cNvPr>
            <p:cNvSpPr/>
            <p:nvPr/>
          </p:nvSpPr>
          <p:spPr>
            <a:xfrm>
              <a:off x="5486500" y="4601772"/>
              <a:ext cx="2393850" cy="25643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5540DDB-A1FC-4945-86D8-61893386C6C4}"/>
                </a:ext>
              </a:extLst>
            </p:cNvPr>
            <p:cNvGrpSpPr/>
            <p:nvPr/>
          </p:nvGrpSpPr>
          <p:grpSpPr>
            <a:xfrm>
              <a:off x="5719000" y="4138205"/>
              <a:ext cx="577453" cy="310452"/>
              <a:chOff x="1077591" y="3940947"/>
              <a:chExt cx="776128" cy="388620"/>
            </a:xfrm>
          </p:grpSpPr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3E86A1C9-EACF-40E3-AB28-5A8B1F180F3D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8" name="직사각형 19">
                <a:extLst>
                  <a:ext uri="{FF2B5EF4-FFF2-40B4-BE49-F238E27FC236}">
                    <a16:creationId xmlns:a16="http://schemas.microsoft.com/office/drawing/2014/main" id="{AD2CE0E2-94FD-4B25-B5B0-D51054AF770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2-2</a:t>
                </a:r>
                <a:endParaRPr lang="ko-KR" altLang="en-US" sz="120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DA59A6B-5EBD-4599-B986-C30C3E7B62FC}"/>
                </a:ext>
              </a:extLst>
            </p:cNvPr>
            <p:cNvGrpSpPr/>
            <p:nvPr/>
          </p:nvGrpSpPr>
          <p:grpSpPr>
            <a:xfrm>
              <a:off x="6981849" y="4575665"/>
              <a:ext cx="577453" cy="310452"/>
              <a:chOff x="1077591" y="3940947"/>
              <a:chExt cx="776128" cy="388620"/>
            </a:xfrm>
          </p:grpSpPr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A0AE2F06-DA5B-4F83-A601-2CFE9D02F466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1" name="직사각형 19">
                <a:extLst>
                  <a:ext uri="{FF2B5EF4-FFF2-40B4-BE49-F238E27FC236}">
                    <a16:creationId xmlns:a16="http://schemas.microsoft.com/office/drawing/2014/main" id="{07F6EBA0-46B5-4AE2-BBB6-9F8FEF2C911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2-3</a:t>
                </a:r>
                <a:endParaRPr lang="ko-KR" altLang="en-US" sz="1200" dirty="0"/>
              </a:p>
            </p:txBody>
          </p:sp>
        </p:grpSp>
        <p:sp>
          <p:nvSpPr>
            <p:cNvPr id="42" name="직사각형 17">
              <a:extLst>
                <a:ext uri="{FF2B5EF4-FFF2-40B4-BE49-F238E27FC236}">
                  <a16:creationId xmlns:a16="http://schemas.microsoft.com/office/drawing/2014/main" id="{DEC49A20-DD7F-43BE-B2A2-E39D3BA29DF3}"/>
                </a:ext>
              </a:extLst>
            </p:cNvPr>
            <p:cNvSpPr/>
            <p:nvPr/>
          </p:nvSpPr>
          <p:spPr>
            <a:xfrm>
              <a:off x="5486500" y="4901101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063552-9389-4BA6-9DA5-2042AA6F3283}"/>
                </a:ext>
              </a:extLst>
            </p:cNvPr>
            <p:cNvGrpSpPr/>
            <p:nvPr/>
          </p:nvGrpSpPr>
          <p:grpSpPr>
            <a:xfrm>
              <a:off x="6068952" y="4875698"/>
              <a:ext cx="577453" cy="336114"/>
              <a:chOff x="1077591" y="3940947"/>
              <a:chExt cx="776128" cy="388620"/>
            </a:xfrm>
          </p:grpSpPr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D8AD3169-98F6-4284-8D0A-AF89AF6239E0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5" name="직사각형 19">
                <a:extLst>
                  <a:ext uri="{FF2B5EF4-FFF2-40B4-BE49-F238E27FC236}">
                    <a16:creationId xmlns:a16="http://schemas.microsoft.com/office/drawing/2014/main" id="{C262D1CF-867C-44F5-B648-79CCAA35D28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2-4</a:t>
                </a:r>
                <a:endParaRPr lang="ko-KR" altLang="en-US" sz="1200" dirty="0"/>
              </a:p>
            </p:txBody>
          </p:sp>
        </p:grpSp>
        <p:sp>
          <p:nvSpPr>
            <p:cNvPr id="46" name="직사각형 17">
              <a:extLst>
                <a:ext uri="{FF2B5EF4-FFF2-40B4-BE49-F238E27FC236}">
                  <a16:creationId xmlns:a16="http://schemas.microsoft.com/office/drawing/2014/main" id="{4CBCCC38-B290-4815-A6A4-948B3983BC16}"/>
                </a:ext>
              </a:extLst>
            </p:cNvPr>
            <p:cNvSpPr/>
            <p:nvPr/>
          </p:nvSpPr>
          <p:spPr>
            <a:xfrm>
              <a:off x="5523066" y="5503934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E99C1A-967F-49BB-B19D-B0D4CA13DFBB}"/>
                </a:ext>
              </a:extLst>
            </p:cNvPr>
            <p:cNvGrpSpPr/>
            <p:nvPr/>
          </p:nvGrpSpPr>
          <p:grpSpPr>
            <a:xfrm>
              <a:off x="6721376" y="5470800"/>
              <a:ext cx="577453" cy="336114"/>
              <a:chOff x="1077591" y="3940947"/>
              <a:chExt cx="776128" cy="388620"/>
            </a:xfrm>
          </p:grpSpPr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138D0243-1D60-430A-A84B-26CD2EFA856A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49" name="직사각형 19">
                <a:extLst>
                  <a:ext uri="{FF2B5EF4-FFF2-40B4-BE49-F238E27FC236}">
                    <a16:creationId xmlns:a16="http://schemas.microsoft.com/office/drawing/2014/main" id="{10067CE7-B914-4B1A-8C77-2AB06ADB909C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2-6</a:t>
                </a:r>
                <a:endParaRPr lang="ko-KR" altLang="en-US" sz="1200" dirty="0"/>
              </a:p>
            </p:txBody>
          </p:sp>
        </p:grpSp>
        <p:sp>
          <p:nvSpPr>
            <p:cNvPr id="50" name="직사각형 17">
              <a:extLst>
                <a:ext uri="{FF2B5EF4-FFF2-40B4-BE49-F238E27FC236}">
                  <a16:creationId xmlns:a16="http://schemas.microsoft.com/office/drawing/2014/main" id="{5B8FE17A-8EAF-421E-B767-1A7FC80D3F30}"/>
                </a:ext>
              </a:extLst>
            </p:cNvPr>
            <p:cNvSpPr/>
            <p:nvPr/>
          </p:nvSpPr>
          <p:spPr>
            <a:xfrm>
              <a:off x="5515054" y="5794435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3D94F8C-3ABD-4F40-BCAC-47C4FEF1C56D}"/>
                </a:ext>
              </a:extLst>
            </p:cNvPr>
            <p:cNvGrpSpPr/>
            <p:nvPr/>
          </p:nvGrpSpPr>
          <p:grpSpPr>
            <a:xfrm>
              <a:off x="6301562" y="5767211"/>
              <a:ext cx="577453" cy="336114"/>
              <a:chOff x="1077591" y="3940947"/>
              <a:chExt cx="776128" cy="388620"/>
            </a:xfrm>
          </p:grpSpPr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2D36056E-53FE-4485-A669-0BEE9DF35972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3" name="직사각형 19">
                <a:extLst>
                  <a:ext uri="{FF2B5EF4-FFF2-40B4-BE49-F238E27FC236}">
                    <a16:creationId xmlns:a16="http://schemas.microsoft.com/office/drawing/2014/main" id="{B61333F2-AAF8-48A5-B330-98D88C04A129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2-7</a:t>
                </a:r>
                <a:endParaRPr lang="ko-KR" altLang="en-US" sz="1200" dirty="0"/>
              </a:p>
            </p:txBody>
          </p:sp>
        </p:grpSp>
        <p:sp>
          <p:nvSpPr>
            <p:cNvPr id="54" name="직사각형 17">
              <a:extLst>
                <a:ext uri="{FF2B5EF4-FFF2-40B4-BE49-F238E27FC236}">
                  <a16:creationId xmlns:a16="http://schemas.microsoft.com/office/drawing/2014/main" id="{3DE5F5E4-57B2-4D6B-A705-622732F56108}"/>
                </a:ext>
              </a:extLst>
            </p:cNvPr>
            <p:cNvSpPr/>
            <p:nvPr/>
          </p:nvSpPr>
          <p:spPr>
            <a:xfrm>
              <a:off x="5484466" y="5198631"/>
              <a:ext cx="2393850" cy="277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559EE49-CCA9-413D-B499-94EAE832BACD}"/>
                </a:ext>
              </a:extLst>
            </p:cNvPr>
            <p:cNvGrpSpPr/>
            <p:nvPr/>
          </p:nvGrpSpPr>
          <p:grpSpPr>
            <a:xfrm>
              <a:off x="7039825" y="5166659"/>
              <a:ext cx="577453" cy="336114"/>
              <a:chOff x="1077591" y="3940947"/>
              <a:chExt cx="776128" cy="388620"/>
            </a:xfrm>
          </p:grpSpPr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7B818BA9-57A9-4633-A78C-C3548CBB6482}"/>
                  </a:ext>
                </a:extLst>
              </p:cNvPr>
              <p:cNvSpPr/>
              <p:nvPr/>
            </p:nvSpPr>
            <p:spPr>
              <a:xfrm>
                <a:off x="1297506" y="3986852"/>
                <a:ext cx="317048" cy="310452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57" name="직사각형 19">
                <a:extLst>
                  <a:ext uri="{FF2B5EF4-FFF2-40B4-BE49-F238E27FC236}">
                    <a16:creationId xmlns:a16="http://schemas.microsoft.com/office/drawing/2014/main" id="{EE48552B-A9FE-44E1-965F-5D3238962835}"/>
                  </a:ext>
                </a:extLst>
              </p:cNvPr>
              <p:cNvSpPr/>
              <p:nvPr/>
            </p:nvSpPr>
            <p:spPr>
              <a:xfrm>
                <a:off x="1077591" y="3940947"/>
                <a:ext cx="776128" cy="38862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/>
                  <a:t>2-5</a:t>
                </a:r>
                <a:endParaRPr lang="ko-KR" altLang="en-US" sz="1200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B15B95-FA6B-4C4F-BAFC-10C025553A53}"/>
              </a:ext>
            </a:extLst>
          </p:cNvPr>
          <p:cNvGrpSpPr/>
          <p:nvPr/>
        </p:nvGrpSpPr>
        <p:grpSpPr>
          <a:xfrm>
            <a:off x="2837867" y="2441370"/>
            <a:ext cx="577453" cy="310452"/>
            <a:chOff x="1077591" y="3940947"/>
            <a:chExt cx="776128" cy="388620"/>
          </a:xfrm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37CD0075-D284-41C2-A261-1EADEBF7A246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0" name="직사각형 19">
              <a:extLst>
                <a:ext uri="{FF2B5EF4-FFF2-40B4-BE49-F238E27FC236}">
                  <a16:creationId xmlns:a16="http://schemas.microsoft.com/office/drawing/2014/main" id="{1A95637F-BE40-4BC0-BD1F-30401C063119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2-2</a:t>
              </a:r>
              <a:endParaRPr lang="ko-KR" altLang="en-US" sz="1200" dirty="0"/>
            </a:p>
          </p:txBody>
        </p:sp>
      </p:grpSp>
      <p:sp>
        <p:nvSpPr>
          <p:cNvPr id="2" name="Arrow: Left 1">
            <a:extLst>
              <a:ext uri="{FF2B5EF4-FFF2-40B4-BE49-F238E27FC236}">
                <a16:creationId xmlns:a16="http://schemas.microsoft.com/office/drawing/2014/main" id="{3CE01BF8-E276-4FA5-9EDF-2223850FE3C3}"/>
              </a:ext>
            </a:extLst>
          </p:cNvPr>
          <p:cNvSpPr/>
          <p:nvPr/>
        </p:nvSpPr>
        <p:spPr>
          <a:xfrm>
            <a:off x="4266991" y="5779010"/>
            <a:ext cx="1070120" cy="2408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4B152A-92CF-4CFD-87D3-CFB6D6AC5134}"/>
              </a:ext>
            </a:extLst>
          </p:cNvPr>
          <p:cNvSpPr txBox="1"/>
          <p:nvPr/>
        </p:nvSpPr>
        <p:spPr>
          <a:xfrm>
            <a:off x="1713980" y="4985251"/>
            <a:ext cx="1758429" cy="393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rgbClr val="FF0000"/>
                </a:solidFill>
              </a:rPr>
              <a:t>2.3~ 7 </a:t>
            </a:r>
            <a:r>
              <a:rPr lang="ko-KR" altLang="en-US" sz="1500" dirty="0">
                <a:solidFill>
                  <a:srgbClr val="FF0000"/>
                </a:solidFill>
              </a:rPr>
              <a:t>노출 화면</a:t>
            </a: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A45F8C7-B28B-49F7-8266-FB3F42D491A6}"/>
              </a:ext>
            </a:extLst>
          </p:cNvPr>
          <p:cNvSpPr/>
          <p:nvPr/>
        </p:nvSpPr>
        <p:spPr>
          <a:xfrm>
            <a:off x="7443063" y="1617724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599AB-08A0-44FA-8DD7-ACA552214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312" y="2770045"/>
            <a:ext cx="3135572" cy="856034"/>
          </a:xfrm>
          <a:prstGeom prst="rect">
            <a:avLst/>
          </a:prstGeom>
        </p:spPr>
      </p:pic>
      <p:sp>
        <p:nvSpPr>
          <p:cNvPr id="64" name="직사각형 17">
            <a:extLst>
              <a:ext uri="{FF2B5EF4-FFF2-40B4-BE49-F238E27FC236}">
                <a16:creationId xmlns:a16="http://schemas.microsoft.com/office/drawing/2014/main" id="{3C457093-CFC7-4BDC-A3CA-AA6BE6014FF5}"/>
              </a:ext>
            </a:extLst>
          </p:cNvPr>
          <p:cNvSpPr/>
          <p:nvPr/>
        </p:nvSpPr>
        <p:spPr>
          <a:xfrm>
            <a:off x="4792589" y="3121240"/>
            <a:ext cx="409511" cy="2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655660D-2205-453A-813B-C1FEB98A58DB}"/>
              </a:ext>
            </a:extLst>
          </p:cNvPr>
          <p:cNvSpPr/>
          <p:nvPr/>
        </p:nvSpPr>
        <p:spPr>
          <a:xfrm>
            <a:off x="5027820" y="2724487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6" name="Arrow: Left 65">
            <a:extLst>
              <a:ext uri="{FF2B5EF4-FFF2-40B4-BE49-F238E27FC236}">
                <a16:creationId xmlns:a16="http://schemas.microsoft.com/office/drawing/2014/main" id="{F8AB3721-2F02-4F67-BCDC-38E8A0869921}"/>
              </a:ext>
            </a:extLst>
          </p:cNvPr>
          <p:cNvSpPr/>
          <p:nvPr/>
        </p:nvSpPr>
        <p:spPr>
          <a:xfrm>
            <a:off x="4385730" y="3110094"/>
            <a:ext cx="409511" cy="1976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03E184E-DC40-4600-BFF2-F1166342AE8B}"/>
              </a:ext>
            </a:extLst>
          </p:cNvPr>
          <p:cNvGrpSpPr/>
          <p:nvPr/>
        </p:nvGrpSpPr>
        <p:grpSpPr>
          <a:xfrm>
            <a:off x="3928362" y="3772125"/>
            <a:ext cx="577453" cy="310452"/>
            <a:chOff x="1077591" y="3940947"/>
            <a:chExt cx="776128" cy="388620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AECB0847-9FF8-4C0D-A8C9-4A6BF15B02CE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4" name="직사각형 19">
              <a:extLst>
                <a:ext uri="{FF2B5EF4-FFF2-40B4-BE49-F238E27FC236}">
                  <a16:creationId xmlns:a16="http://schemas.microsoft.com/office/drawing/2014/main" id="{D68724BA-F3F1-4F57-B08B-8295D1153FD4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3-1</a:t>
              </a:r>
              <a:endParaRPr lang="ko-KR" altLang="en-US" sz="1200" dirty="0"/>
            </a:p>
          </p:txBody>
        </p:sp>
      </p:grpSp>
      <p:sp>
        <p:nvSpPr>
          <p:cNvPr id="77" name="직사각형 17">
            <a:extLst>
              <a:ext uri="{FF2B5EF4-FFF2-40B4-BE49-F238E27FC236}">
                <a16:creationId xmlns:a16="http://schemas.microsoft.com/office/drawing/2014/main" id="{E1623368-48B3-4D99-9411-76BA4F1C9F4A}"/>
              </a:ext>
            </a:extLst>
          </p:cNvPr>
          <p:cNvSpPr/>
          <p:nvPr/>
        </p:nvSpPr>
        <p:spPr>
          <a:xfrm>
            <a:off x="4038387" y="3503544"/>
            <a:ext cx="270939" cy="23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17">
            <a:extLst>
              <a:ext uri="{FF2B5EF4-FFF2-40B4-BE49-F238E27FC236}">
                <a16:creationId xmlns:a16="http://schemas.microsoft.com/office/drawing/2014/main" id="{179BFBDF-E7E2-48E6-B1AD-AFDA692C65E3}"/>
              </a:ext>
            </a:extLst>
          </p:cNvPr>
          <p:cNvSpPr/>
          <p:nvPr/>
        </p:nvSpPr>
        <p:spPr>
          <a:xfrm>
            <a:off x="4334707" y="3503544"/>
            <a:ext cx="270939" cy="233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1EFE33-6B2E-47F6-872C-08AC43A80B65}"/>
              </a:ext>
            </a:extLst>
          </p:cNvPr>
          <p:cNvGrpSpPr/>
          <p:nvPr/>
        </p:nvGrpSpPr>
        <p:grpSpPr>
          <a:xfrm>
            <a:off x="4278231" y="3728811"/>
            <a:ext cx="577453" cy="310452"/>
            <a:chOff x="1077591" y="3940947"/>
            <a:chExt cx="776128" cy="388620"/>
          </a:xfrm>
        </p:grpSpPr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6A4CF967-F642-445F-BC04-B69DE8A30DCC}"/>
                </a:ext>
              </a:extLst>
            </p:cNvPr>
            <p:cNvSpPr/>
            <p:nvPr/>
          </p:nvSpPr>
          <p:spPr>
            <a:xfrm>
              <a:off x="1297506" y="3986852"/>
              <a:ext cx="317048" cy="31045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직사각형 19">
              <a:extLst>
                <a:ext uri="{FF2B5EF4-FFF2-40B4-BE49-F238E27FC236}">
                  <a16:creationId xmlns:a16="http://schemas.microsoft.com/office/drawing/2014/main" id="{C06D53A6-6DF7-4B58-96AB-2F5609DB86EC}"/>
                </a:ext>
              </a:extLst>
            </p:cNvPr>
            <p:cNvSpPr/>
            <p:nvPr/>
          </p:nvSpPr>
          <p:spPr>
            <a:xfrm>
              <a:off x="1077591" y="3940947"/>
              <a:ext cx="776128" cy="3886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3-2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53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A18DFC-1015-F447-540F-4CC85542819B}"/>
              </a:ext>
            </a:extLst>
          </p:cNvPr>
          <p:cNvCxnSpPr>
            <a:cxnSpLocks/>
          </p:cNvCxnSpPr>
          <p:nvPr/>
        </p:nvCxnSpPr>
        <p:spPr>
          <a:xfrm>
            <a:off x="7966" y="751839"/>
            <a:ext cx="121840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10">
            <a:extLst>
              <a:ext uri="{FF2B5EF4-FFF2-40B4-BE49-F238E27FC236}">
                <a16:creationId xmlns:a16="http://schemas.microsoft.com/office/drawing/2014/main" id="{225DCC26-94BF-1DF7-9CEE-109FCD7F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37990"/>
            <a:ext cx="4696787" cy="44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r>
              <a:rPr lang="ko-KR" altLang="en-US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500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– Quote management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BAD6C-D5E8-B1AD-4755-881F234C2485}"/>
              </a:ext>
            </a:extLst>
          </p:cNvPr>
          <p:cNvGrpSpPr>
            <a:grpSpLocks/>
          </p:cNvGrpSpPr>
          <p:nvPr/>
        </p:nvGrpSpPr>
        <p:grpSpPr bwMode="auto">
          <a:xfrm>
            <a:off x="8988107" y="97350"/>
            <a:ext cx="3107055" cy="576579"/>
            <a:chOff x="0" y="0"/>
            <a:chExt cx="4648200" cy="8477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720E1A-6936-60EC-028D-92C35FBB3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06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FACE76-9ED2-6A5B-0D52-D2042474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0"/>
              <a:ext cx="3276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2ADDDD1-EFFB-10D7-4138-F97FFDDB5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8" y="813278"/>
            <a:ext cx="8093552" cy="560641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F507E47-5BF5-BFB6-893D-5B1D602EDF37}"/>
              </a:ext>
            </a:extLst>
          </p:cNvPr>
          <p:cNvSpPr/>
          <p:nvPr/>
        </p:nvSpPr>
        <p:spPr>
          <a:xfrm>
            <a:off x="6786653" y="3753399"/>
            <a:ext cx="426164" cy="1321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25EC2-6FA2-097F-491E-2D725C64536C}"/>
              </a:ext>
            </a:extLst>
          </p:cNvPr>
          <p:cNvSpPr txBox="1"/>
          <p:nvPr/>
        </p:nvSpPr>
        <p:spPr>
          <a:xfrm>
            <a:off x="7158163" y="4414036"/>
            <a:ext cx="1308972" cy="393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FF0000"/>
                </a:solidFill>
              </a:rPr>
              <a:t>견적서 출력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9D10D-376A-BE6F-04FC-9A23BA7B7433}"/>
              </a:ext>
            </a:extLst>
          </p:cNvPr>
          <p:cNvSpPr txBox="1"/>
          <p:nvPr/>
        </p:nvSpPr>
        <p:spPr>
          <a:xfrm>
            <a:off x="1731231" y="2142400"/>
            <a:ext cx="2301240" cy="393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FF0000"/>
                </a:solidFill>
              </a:rPr>
              <a:t>견적서 리스트</a:t>
            </a:r>
            <a:r>
              <a:rPr lang="en-US" altLang="ko-KR" sz="1500" dirty="0">
                <a:solidFill>
                  <a:srgbClr val="FF0000"/>
                </a:solidFill>
              </a:rPr>
              <a:t> </a:t>
            </a:r>
            <a:r>
              <a:rPr lang="ko-KR" altLang="en-US" sz="1500" dirty="0">
                <a:solidFill>
                  <a:srgbClr val="FF0000"/>
                </a:solidFill>
              </a:rPr>
              <a:t>엑셀 출력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B3EBFB-9162-44F1-9BA2-C0E4EC48ED25}"/>
              </a:ext>
            </a:extLst>
          </p:cNvPr>
          <p:cNvSpPr/>
          <p:nvPr/>
        </p:nvSpPr>
        <p:spPr>
          <a:xfrm>
            <a:off x="939801" y="2157304"/>
            <a:ext cx="646853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32A185-B696-8255-52BB-A07B585C2E59}"/>
              </a:ext>
            </a:extLst>
          </p:cNvPr>
          <p:cNvSpPr/>
          <p:nvPr/>
        </p:nvSpPr>
        <p:spPr>
          <a:xfrm>
            <a:off x="1010895" y="2876076"/>
            <a:ext cx="776128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161FA1-64D2-6DBB-97D4-D85150E2645D}"/>
              </a:ext>
            </a:extLst>
          </p:cNvPr>
          <p:cNvSpPr txBox="1"/>
          <p:nvPr/>
        </p:nvSpPr>
        <p:spPr>
          <a:xfrm>
            <a:off x="2782968" y="2870471"/>
            <a:ext cx="2063352" cy="393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>
                <a:solidFill>
                  <a:srgbClr val="FF0000"/>
                </a:solidFill>
              </a:rPr>
              <a:t>견적서 </a:t>
            </a:r>
            <a:r>
              <a:rPr lang="ko-KR" altLang="en-US" sz="1500" dirty="0">
                <a:solidFill>
                  <a:srgbClr val="FF0000"/>
                </a:solidFill>
              </a:rPr>
              <a:t>기간으로 검색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FB8C6F-C46A-43E0-A364-0FB4018D84A0}"/>
              </a:ext>
            </a:extLst>
          </p:cNvPr>
          <p:cNvSpPr/>
          <p:nvPr/>
        </p:nvSpPr>
        <p:spPr>
          <a:xfrm>
            <a:off x="8611712" y="829750"/>
            <a:ext cx="3483450" cy="5522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800" dirty="0">
                <a:solidFill>
                  <a:schemeClr val="tx1"/>
                </a:solidFill>
              </a:rPr>
              <a:t>버튼 선택시 견적 관리페이지로 이동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800" dirty="0">
                <a:solidFill>
                  <a:schemeClr val="tx1"/>
                </a:solidFill>
              </a:rPr>
              <a:t>클릭하여 시간으로 견적서 검색가능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sz="1800" dirty="0">
                <a:solidFill>
                  <a:schemeClr val="tx1"/>
                </a:solidFill>
              </a:rPr>
              <a:t>해당 견적서 보기 할 수 있으며 출력 가능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800" dirty="0">
                <a:solidFill>
                  <a:schemeClr val="tx1"/>
                </a:solidFill>
              </a:rPr>
              <a:t>견적 이력 출력 가능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직사각형 12">
            <a:extLst>
              <a:ext uri="{FF2B5EF4-FFF2-40B4-BE49-F238E27FC236}">
                <a16:creationId xmlns:a16="http://schemas.microsoft.com/office/drawing/2014/main" id="{BA30D020-5FDF-42D2-A013-4074C5B28947}"/>
              </a:ext>
            </a:extLst>
          </p:cNvPr>
          <p:cNvSpPr/>
          <p:nvPr/>
        </p:nvSpPr>
        <p:spPr>
          <a:xfrm>
            <a:off x="318928" y="2225037"/>
            <a:ext cx="421641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9B148C9-B559-4183-AF28-493B2EA06CCE}"/>
              </a:ext>
            </a:extLst>
          </p:cNvPr>
          <p:cNvSpPr/>
          <p:nvPr/>
        </p:nvSpPr>
        <p:spPr>
          <a:xfrm>
            <a:off x="0" y="2235472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E6AFD66-5A42-4739-B27C-9E179389BAC9}"/>
              </a:ext>
            </a:extLst>
          </p:cNvPr>
          <p:cNvSpPr/>
          <p:nvPr/>
        </p:nvSpPr>
        <p:spPr>
          <a:xfrm>
            <a:off x="1782437" y="1905740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83F57DB8-55A6-4D85-81FE-0F25DBDA6701}"/>
              </a:ext>
            </a:extLst>
          </p:cNvPr>
          <p:cNvSpPr/>
          <p:nvPr/>
        </p:nvSpPr>
        <p:spPr>
          <a:xfrm>
            <a:off x="1827731" y="2885330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A6DC5DB-0E36-4A89-BB78-816386D238D6}"/>
              </a:ext>
            </a:extLst>
          </p:cNvPr>
          <p:cNvSpPr/>
          <p:nvPr/>
        </p:nvSpPr>
        <p:spPr>
          <a:xfrm>
            <a:off x="7325198" y="3753399"/>
            <a:ext cx="317048" cy="31045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34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862</Words>
  <Application>Microsoft Office PowerPoint</Application>
  <PresentationFormat>Widescreen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HY헤드라인M</vt:lpstr>
      <vt:lpstr>맑은 고딕</vt:lpstr>
      <vt:lpstr>Arial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송우범</dc:creator>
  <cp:lastModifiedBy>PC</cp:lastModifiedBy>
  <cp:revision>20</cp:revision>
  <dcterms:created xsi:type="dcterms:W3CDTF">2022-10-03T04:20:10Z</dcterms:created>
  <dcterms:modified xsi:type="dcterms:W3CDTF">2022-10-04T02:55:44Z</dcterms:modified>
</cp:coreProperties>
</file>